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2129"/>
    <a:srgbClr val="FF0000"/>
    <a:srgbClr val="E05B33"/>
    <a:srgbClr val="D7282C"/>
    <a:srgbClr val="A9CF6B"/>
    <a:srgbClr val="F3BC97"/>
    <a:srgbClr val="AF5F5E"/>
    <a:srgbClr val="EC4F5D"/>
    <a:srgbClr val="F5E9D1"/>
    <a:srgbClr val="ECCF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EFEF8D-411E-49B5-8C43-E65CC259400D}" v="197" dt="2023-05-23T04:28:10.411"/>
    <p1510:client id="{81090E3A-29BC-411D-9D41-CD5C483E4A7E}" v="581" dt="2023-05-23T13:25:56.789"/>
    <p1510:client id="{A43200DE-A9B1-4DA4-905B-6E2C91B9FFE2}" v="209" dt="2023-05-23T04:51:06.210"/>
    <p1510:client id="{C4695CA9-E7AB-4789-9D92-67601BFBF8AC}" v="94" dt="2023-05-23T01:58:38.1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238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radon Suda" userId="187488165ff4ecaf" providerId="LiveId" clId="{DFB958A0-E8E4-4947-9B94-DAC09FBD723F}"/>
    <pc:docChg chg="undo custSel modSld">
      <pc:chgData name="Woradon Suda" userId="187488165ff4ecaf" providerId="LiveId" clId="{DFB958A0-E8E4-4947-9B94-DAC09FBD723F}" dt="2023-05-12T07:40:58.899" v="946" actId="207"/>
      <pc:docMkLst>
        <pc:docMk/>
      </pc:docMkLst>
      <pc:sldChg chg="modSp mod">
        <pc:chgData name="Woradon Suda" userId="187488165ff4ecaf" providerId="LiveId" clId="{DFB958A0-E8E4-4947-9B94-DAC09FBD723F}" dt="2023-05-12T07:40:58.899" v="946" actId="207"/>
        <pc:sldMkLst>
          <pc:docMk/>
          <pc:sldMk cId="2562229832" sldId="256"/>
        </pc:sldMkLst>
        <pc:spChg chg="mod">
          <ac:chgData name="Woradon Suda" userId="187488165ff4ecaf" providerId="LiveId" clId="{DFB958A0-E8E4-4947-9B94-DAC09FBD723F}" dt="2023-05-12T07:40:24.647" v="943" actId="207"/>
          <ac:spMkLst>
            <pc:docMk/>
            <pc:sldMk cId="2562229832" sldId="256"/>
            <ac:spMk id="2" creationId="{F992FAC1-DA60-11DF-D625-1F1D6230C22D}"/>
          </ac:spMkLst>
        </pc:spChg>
        <pc:spChg chg="mod">
          <ac:chgData name="Woradon Suda" userId="187488165ff4ecaf" providerId="LiveId" clId="{DFB958A0-E8E4-4947-9B94-DAC09FBD723F}" dt="2023-05-12T07:40:58.899" v="946" actId="207"/>
          <ac:spMkLst>
            <pc:docMk/>
            <pc:sldMk cId="2562229832" sldId="256"/>
            <ac:spMk id="7" creationId="{6FC5BFD1-E018-23DB-1440-8B039B0BC53E}"/>
          </ac:spMkLst>
        </pc:spChg>
        <pc:spChg chg="mod">
          <ac:chgData name="Woradon Suda" userId="187488165ff4ecaf" providerId="LiveId" clId="{DFB958A0-E8E4-4947-9B94-DAC09FBD723F}" dt="2023-05-12T07:03:26.196" v="48" actId="404"/>
          <ac:spMkLst>
            <pc:docMk/>
            <pc:sldMk cId="2562229832" sldId="256"/>
            <ac:spMk id="16" creationId="{78965831-F021-4D40-613B-E1D41F215817}"/>
          </ac:spMkLst>
        </pc:spChg>
        <pc:spChg chg="mod">
          <ac:chgData name="Woradon Suda" userId="187488165ff4ecaf" providerId="LiveId" clId="{DFB958A0-E8E4-4947-9B94-DAC09FBD723F}" dt="2023-05-12T07:33:43.919" v="933" actId="207"/>
          <ac:spMkLst>
            <pc:docMk/>
            <pc:sldMk cId="2562229832" sldId="256"/>
            <ac:spMk id="17" creationId="{1E29126D-C074-A320-CCE8-8E839BC9AE00}"/>
          </ac:spMkLst>
        </pc:spChg>
        <pc:spChg chg="mod">
          <ac:chgData name="Woradon Suda" userId="187488165ff4ecaf" providerId="LiveId" clId="{DFB958A0-E8E4-4947-9B94-DAC09FBD723F}" dt="2023-05-12T07:39:43.447" v="942" actId="207"/>
          <ac:spMkLst>
            <pc:docMk/>
            <pc:sldMk cId="2562229832" sldId="256"/>
            <ac:spMk id="18" creationId="{4DB23F5F-55DB-772F-5F4B-E638DD5BA234}"/>
          </ac:spMkLst>
        </pc:spChg>
        <pc:spChg chg="mod">
          <ac:chgData name="Woradon Suda" userId="187488165ff4ecaf" providerId="LiveId" clId="{DFB958A0-E8E4-4947-9B94-DAC09FBD723F}" dt="2023-05-12T07:39:08.573" v="941" actId="207"/>
          <ac:spMkLst>
            <pc:docMk/>
            <pc:sldMk cId="2562229832" sldId="256"/>
            <ac:spMk id="19" creationId="{DA17547B-FC54-785F-2B0D-DA63191778C2}"/>
          </ac:spMkLst>
        </pc:spChg>
        <pc:spChg chg="mod">
          <ac:chgData name="Woradon Suda" userId="187488165ff4ecaf" providerId="LiveId" clId="{DFB958A0-E8E4-4947-9B94-DAC09FBD723F}" dt="2023-05-12T07:38:29.993" v="940" actId="207"/>
          <ac:spMkLst>
            <pc:docMk/>
            <pc:sldMk cId="2562229832" sldId="256"/>
            <ac:spMk id="20" creationId="{30E7A303-F382-EB3F-C899-EE4FD10170D7}"/>
          </ac:spMkLst>
        </pc:spChg>
        <pc:spChg chg="mod">
          <ac:chgData name="Woradon Suda" userId="187488165ff4ecaf" providerId="LiveId" clId="{DFB958A0-E8E4-4947-9B94-DAC09FBD723F}" dt="2023-05-12T07:37:42.551" v="939" actId="20577"/>
          <ac:spMkLst>
            <pc:docMk/>
            <pc:sldMk cId="2562229832" sldId="256"/>
            <ac:spMk id="22" creationId="{485F557A-5E44-6FF2-A468-4859BC1A860D}"/>
          </ac:spMkLst>
        </pc:spChg>
      </pc:sldChg>
    </pc:docChg>
  </pc:docChgLst>
  <pc:docChgLst>
    <pc:chgData name="Woradon Suda" userId="187488165ff4ecaf" providerId="LiveId" clId="{C4695CA9-E7AB-4789-9D92-67601BFBF8AC}"/>
    <pc:docChg chg="undo redo custSel modSld">
      <pc:chgData name="Woradon Suda" userId="187488165ff4ecaf" providerId="LiveId" clId="{C4695CA9-E7AB-4789-9D92-67601BFBF8AC}" dt="2023-05-23T02:41:39.496" v="5884" actId="20577"/>
      <pc:docMkLst>
        <pc:docMk/>
      </pc:docMkLst>
      <pc:sldChg chg="addSp delSp modSp mod setBg">
        <pc:chgData name="Woradon Suda" userId="187488165ff4ecaf" providerId="LiveId" clId="{C4695CA9-E7AB-4789-9D92-67601BFBF8AC}" dt="2023-05-23T02:41:39.496" v="5884" actId="20577"/>
        <pc:sldMkLst>
          <pc:docMk/>
          <pc:sldMk cId="2562229832" sldId="256"/>
        </pc:sldMkLst>
        <pc:spChg chg="add del mod">
          <ac:chgData name="Woradon Suda" userId="187488165ff4ecaf" providerId="LiveId" clId="{C4695CA9-E7AB-4789-9D92-67601BFBF8AC}" dt="2023-05-22T14:03:50.357" v="1604" actId="767"/>
          <ac:spMkLst>
            <pc:docMk/>
            <pc:sldMk cId="2562229832" sldId="256"/>
            <ac:spMk id="2" creationId="{2BCDC568-E50E-A742-F23B-84E9D375D7D8}"/>
          </ac:spMkLst>
        </pc:spChg>
        <pc:spChg chg="add mod">
          <ac:chgData name="Woradon Suda" userId="187488165ff4ecaf" providerId="LiveId" clId="{C4695CA9-E7AB-4789-9D92-67601BFBF8AC}" dt="2023-05-23T02:04:26.773" v="5731" actId="1076"/>
          <ac:spMkLst>
            <pc:docMk/>
            <pc:sldMk cId="2562229832" sldId="256"/>
            <ac:spMk id="3" creationId="{D43F22AF-94F2-D2CE-3179-FA7618F32C1D}"/>
          </ac:spMkLst>
        </pc:spChg>
        <pc:spChg chg="add del mod">
          <ac:chgData name="Woradon Suda" userId="187488165ff4ecaf" providerId="LiveId" clId="{C4695CA9-E7AB-4789-9D92-67601BFBF8AC}" dt="2023-05-22T14:07:40.100" v="1655" actId="478"/>
          <ac:spMkLst>
            <pc:docMk/>
            <pc:sldMk cId="2562229832" sldId="256"/>
            <ac:spMk id="5" creationId="{F0027D29-8244-D73F-ECA8-91238AD6A6E7}"/>
          </ac:spMkLst>
        </pc:spChg>
        <pc:spChg chg="del">
          <ac:chgData name="Woradon Suda" userId="187488165ff4ecaf" providerId="LiveId" clId="{C4695CA9-E7AB-4789-9D92-67601BFBF8AC}" dt="2023-05-22T06:55:15.085" v="11" actId="478"/>
          <ac:spMkLst>
            <pc:docMk/>
            <pc:sldMk cId="2562229832" sldId="256"/>
            <ac:spMk id="7" creationId="{BE1AE8BF-040A-65DC-3584-E6F2E38014BB}"/>
          </ac:spMkLst>
        </pc:spChg>
        <pc:spChg chg="mod">
          <ac:chgData name="Woradon Suda" userId="187488165ff4ecaf" providerId="LiveId" clId="{C4695CA9-E7AB-4789-9D92-67601BFBF8AC}" dt="2023-05-23T02:41:39.496" v="5884" actId="20577"/>
          <ac:spMkLst>
            <pc:docMk/>
            <pc:sldMk cId="2562229832" sldId="256"/>
            <ac:spMk id="10" creationId="{30C763FE-2425-1764-9922-CECF93053112}"/>
          </ac:spMkLst>
        </pc:spChg>
        <pc:spChg chg="add del mod">
          <ac:chgData name="Woradon Suda" userId="187488165ff4ecaf" providerId="LiveId" clId="{C4695CA9-E7AB-4789-9D92-67601BFBF8AC}" dt="2023-05-22T15:10:36.644" v="5229" actId="478"/>
          <ac:spMkLst>
            <pc:docMk/>
            <pc:sldMk cId="2562229832" sldId="256"/>
            <ac:spMk id="11" creationId="{4BEEED9A-DCAF-2B99-5DBF-48815936DED7}"/>
          </ac:spMkLst>
        </pc:spChg>
        <pc:spChg chg="del">
          <ac:chgData name="Woradon Suda" userId="187488165ff4ecaf" providerId="LiveId" clId="{C4695CA9-E7AB-4789-9D92-67601BFBF8AC}" dt="2023-05-22T06:55:13.509" v="10" actId="478"/>
          <ac:spMkLst>
            <pc:docMk/>
            <pc:sldMk cId="2562229832" sldId="256"/>
            <ac:spMk id="11" creationId="{B6773007-826E-C39D-64B3-65C6EFC88DDA}"/>
          </ac:spMkLst>
        </pc:spChg>
        <pc:spChg chg="add mod">
          <ac:chgData name="Woradon Suda" userId="187488165ff4ecaf" providerId="LiveId" clId="{C4695CA9-E7AB-4789-9D92-67601BFBF8AC}" dt="2023-05-23T01:58:56.236" v="5697" actId="1076"/>
          <ac:spMkLst>
            <pc:docMk/>
            <pc:sldMk cId="2562229832" sldId="256"/>
            <ac:spMk id="12" creationId="{06D87748-DA2A-493D-0914-2819736B3C3B}"/>
          </ac:spMkLst>
        </pc:spChg>
        <pc:spChg chg="del mod">
          <ac:chgData name="Woradon Suda" userId="187488165ff4ecaf" providerId="LiveId" clId="{C4695CA9-E7AB-4789-9D92-67601BFBF8AC}" dt="2023-05-22T10:00:44.834" v="1350" actId="478"/>
          <ac:spMkLst>
            <pc:docMk/>
            <pc:sldMk cId="2562229832" sldId="256"/>
            <ac:spMk id="12" creationId="{D53F6C17-36FF-659C-5BCF-DC116C1A9034}"/>
          </ac:spMkLst>
        </pc:spChg>
        <pc:spChg chg="del">
          <ac:chgData name="Woradon Suda" userId="187488165ff4ecaf" providerId="LiveId" clId="{C4695CA9-E7AB-4789-9D92-67601BFBF8AC}" dt="2023-05-22T06:55:13.509" v="10" actId="478"/>
          <ac:spMkLst>
            <pc:docMk/>
            <pc:sldMk cId="2562229832" sldId="256"/>
            <ac:spMk id="13" creationId="{6E5D25E6-88BF-998F-7C68-3627686FEB3D}"/>
          </ac:spMkLst>
        </pc:spChg>
        <pc:spChg chg="add mod">
          <ac:chgData name="Woradon Suda" userId="187488165ff4ecaf" providerId="LiveId" clId="{C4695CA9-E7AB-4789-9D92-67601BFBF8AC}" dt="2023-05-23T02:39:04.637" v="5842" actId="14100"/>
          <ac:spMkLst>
            <pc:docMk/>
            <pc:sldMk cId="2562229832" sldId="256"/>
            <ac:spMk id="13" creationId="{9FFE257F-C221-6654-1B5A-1CBB072C5488}"/>
          </ac:spMkLst>
        </pc:spChg>
        <pc:spChg chg="mod">
          <ac:chgData name="Woradon Suda" userId="187488165ff4ecaf" providerId="LiveId" clId="{C4695CA9-E7AB-4789-9D92-67601BFBF8AC}" dt="2023-05-22T14:43:07.260" v="4384" actId="14100"/>
          <ac:spMkLst>
            <pc:docMk/>
            <pc:sldMk cId="2562229832" sldId="256"/>
            <ac:spMk id="15" creationId="{AC910966-28F7-9D46-52BC-2E42B9C8CA30}"/>
          </ac:spMkLst>
        </pc:spChg>
        <pc:spChg chg="del mod">
          <ac:chgData name="Woradon Suda" userId="187488165ff4ecaf" providerId="LiveId" clId="{C4695CA9-E7AB-4789-9D92-67601BFBF8AC}" dt="2023-05-22T09:58:03.915" v="1317" actId="478"/>
          <ac:spMkLst>
            <pc:docMk/>
            <pc:sldMk cId="2562229832" sldId="256"/>
            <ac:spMk id="16" creationId="{78965831-F021-4D40-613B-E1D41F215817}"/>
          </ac:spMkLst>
        </pc:spChg>
        <pc:spChg chg="add del mod">
          <ac:chgData name="Woradon Suda" userId="187488165ff4ecaf" providerId="LiveId" clId="{C4695CA9-E7AB-4789-9D92-67601BFBF8AC}" dt="2023-05-22T14:44:20.805" v="4393" actId="478"/>
          <ac:spMkLst>
            <pc:docMk/>
            <pc:sldMk cId="2562229832" sldId="256"/>
            <ac:spMk id="16" creationId="{95F255A0-EB1B-8E95-1AA9-E6203EE36EBC}"/>
          </ac:spMkLst>
        </pc:spChg>
        <pc:spChg chg="add mod">
          <ac:chgData name="Woradon Suda" userId="187488165ff4ecaf" providerId="LiveId" clId="{C4695CA9-E7AB-4789-9D92-67601BFBF8AC}" dt="2023-05-22T14:37:26.713" v="4013" actId="1076"/>
          <ac:spMkLst>
            <pc:docMk/>
            <pc:sldMk cId="2562229832" sldId="256"/>
            <ac:spMk id="17" creationId="{3E7433BF-7277-C99B-D8E6-EAC0D889AC1C}"/>
          </ac:spMkLst>
        </pc:spChg>
        <pc:spChg chg="del">
          <ac:chgData name="Woradon Suda" userId="187488165ff4ecaf" providerId="LiveId" clId="{C4695CA9-E7AB-4789-9D92-67601BFBF8AC}" dt="2023-05-22T06:55:13.509" v="10" actId="478"/>
          <ac:spMkLst>
            <pc:docMk/>
            <pc:sldMk cId="2562229832" sldId="256"/>
            <ac:spMk id="17" creationId="{CEAF2C86-241B-E032-E2F3-B83E77E1B5F4}"/>
          </ac:spMkLst>
        </pc:spChg>
        <pc:spChg chg="add mod">
          <ac:chgData name="Woradon Suda" userId="187488165ff4ecaf" providerId="LiveId" clId="{C4695CA9-E7AB-4789-9D92-67601BFBF8AC}" dt="2023-05-22T14:37:28.620" v="4014" actId="1076"/>
          <ac:spMkLst>
            <pc:docMk/>
            <pc:sldMk cId="2562229832" sldId="256"/>
            <ac:spMk id="18" creationId="{0E92EC78-4C75-2372-79A6-21058A3BFD87}"/>
          </ac:spMkLst>
        </pc:spChg>
        <pc:spChg chg="del">
          <ac:chgData name="Woradon Suda" userId="187488165ff4ecaf" providerId="LiveId" clId="{C4695CA9-E7AB-4789-9D92-67601BFBF8AC}" dt="2023-05-22T06:55:13.509" v="10" actId="478"/>
          <ac:spMkLst>
            <pc:docMk/>
            <pc:sldMk cId="2562229832" sldId="256"/>
            <ac:spMk id="18" creationId="{E84CEC23-ADE5-9EDA-4ED5-93DE9A11C1FA}"/>
          </ac:spMkLst>
        </pc:spChg>
        <pc:spChg chg="del">
          <ac:chgData name="Woradon Suda" userId="187488165ff4ecaf" providerId="LiveId" clId="{C4695CA9-E7AB-4789-9D92-67601BFBF8AC}" dt="2023-05-22T06:55:13.509" v="10" actId="478"/>
          <ac:spMkLst>
            <pc:docMk/>
            <pc:sldMk cId="2562229832" sldId="256"/>
            <ac:spMk id="19" creationId="{01770104-B2F8-058F-0F8F-71DDE03630FB}"/>
          </ac:spMkLst>
        </pc:spChg>
        <pc:spChg chg="add mod">
          <ac:chgData name="Woradon Suda" userId="187488165ff4ecaf" providerId="LiveId" clId="{C4695CA9-E7AB-4789-9D92-67601BFBF8AC}" dt="2023-05-23T02:39:07.830" v="5843" actId="14100"/>
          <ac:spMkLst>
            <pc:docMk/>
            <pc:sldMk cId="2562229832" sldId="256"/>
            <ac:spMk id="19" creationId="{CF867725-6171-4FED-EFC2-637CAF6F49E0}"/>
          </ac:spMkLst>
        </pc:spChg>
        <pc:spChg chg="add del mod">
          <ac:chgData name="Woradon Suda" userId="187488165ff4ecaf" providerId="LiveId" clId="{C4695CA9-E7AB-4789-9D92-67601BFBF8AC}" dt="2023-05-22T14:18:10.511" v="2679" actId="478"/>
          <ac:spMkLst>
            <pc:docMk/>
            <pc:sldMk cId="2562229832" sldId="256"/>
            <ac:spMk id="20" creationId="{145159C2-EF29-A07C-B6FF-00F4CF3BBC20}"/>
          </ac:spMkLst>
        </pc:spChg>
        <pc:spChg chg="add mod">
          <ac:chgData name="Woradon Suda" userId="187488165ff4ecaf" providerId="LiveId" clId="{C4695CA9-E7AB-4789-9D92-67601BFBF8AC}" dt="2023-05-23T02:38:32.230" v="5839" actId="14100"/>
          <ac:spMkLst>
            <pc:docMk/>
            <pc:sldMk cId="2562229832" sldId="256"/>
            <ac:spMk id="21" creationId="{49083A97-E754-6503-15FD-222390FA886B}"/>
          </ac:spMkLst>
        </pc:spChg>
        <pc:spChg chg="add mod">
          <ac:chgData name="Woradon Suda" userId="187488165ff4ecaf" providerId="LiveId" clId="{C4695CA9-E7AB-4789-9D92-67601BFBF8AC}" dt="2023-05-23T02:38:34.054" v="5840" actId="14100"/>
          <ac:spMkLst>
            <pc:docMk/>
            <pc:sldMk cId="2562229832" sldId="256"/>
            <ac:spMk id="22" creationId="{992C88FE-67E2-9A7D-708F-8EF5AA9F4E8D}"/>
          </ac:spMkLst>
        </pc:spChg>
        <pc:spChg chg="del">
          <ac:chgData name="Woradon Suda" userId="187488165ff4ecaf" providerId="LiveId" clId="{C4695CA9-E7AB-4789-9D92-67601BFBF8AC}" dt="2023-05-22T14:39:31.410" v="4096" actId="478"/>
          <ac:spMkLst>
            <pc:docMk/>
            <pc:sldMk cId="2562229832" sldId="256"/>
            <ac:spMk id="23" creationId="{47902E58-9DC6-13B6-A48F-5EAC75F5EF86}"/>
          </ac:spMkLst>
        </pc:spChg>
        <pc:spChg chg="add del mod">
          <ac:chgData name="Woradon Suda" userId="187488165ff4ecaf" providerId="LiveId" clId="{C4695CA9-E7AB-4789-9D92-67601BFBF8AC}" dt="2023-05-22T09:32:27.501" v="1046" actId="11529"/>
          <ac:spMkLst>
            <pc:docMk/>
            <pc:sldMk cId="2562229832" sldId="256"/>
            <ac:spMk id="24" creationId="{5F1970BF-DDE7-9A3E-239E-CFFC7CBC361A}"/>
          </ac:spMkLst>
        </pc:spChg>
        <pc:spChg chg="add mod">
          <ac:chgData name="Woradon Suda" userId="187488165ff4ecaf" providerId="LiveId" clId="{C4695CA9-E7AB-4789-9D92-67601BFBF8AC}" dt="2023-05-22T15:07:05.626" v="5125" actId="122"/>
          <ac:spMkLst>
            <pc:docMk/>
            <pc:sldMk cId="2562229832" sldId="256"/>
            <ac:spMk id="25" creationId="{CCB1C32A-1EAD-E178-F423-877AAE7BEAA4}"/>
          </ac:spMkLst>
        </pc:spChg>
        <pc:spChg chg="mod">
          <ac:chgData name="Woradon Suda" userId="187488165ff4ecaf" providerId="LiveId" clId="{C4695CA9-E7AB-4789-9D92-67601BFBF8AC}" dt="2023-05-22T14:39:50.058" v="4101" actId="1076"/>
          <ac:spMkLst>
            <pc:docMk/>
            <pc:sldMk cId="2562229832" sldId="256"/>
            <ac:spMk id="29" creationId="{072C8F57-5AD1-A013-A4CC-897299D8E800}"/>
          </ac:spMkLst>
        </pc:spChg>
        <pc:spChg chg="add del mod">
          <ac:chgData name="Woradon Suda" userId="187488165ff4ecaf" providerId="LiveId" clId="{C4695CA9-E7AB-4789-9D92-67601BFBF8AC}" dt="2023-05-22T14:34:23.628" v="3977" actId="11529"/>
          <ac:spMkLst>
            <pc:docMk/>
            <pc:sldMk cId="2562229832" sldId="256"/>
            <ac:spMk id="30" creationId="{06CDD90E-74C0-8E43-1451-481CB691C930}"/>
          </ac:spMkLst>
        </pc:spChg>
        <pc:spChg chg="add mod">
          <ac:chgData name="Woradon Suda" userId="187488165ff4ecaf" providerId="LiveId" clId="{C4695CA9-E7AB-4789-9D92-67601BFBF8AC}" dt="2023-05-22T15:16:50.551" v="5462" actId="1076"/>
          <ac:spMkLst>
            <pc:docMk/>
            <pc:sldMk cId="2562229832" sldId="256"/>
            <ac:spMk id="31" creationId="{B22DFB56-4093-26BF-0D1C-DB60A816C130}"/>
          </ac:spMkLst>
        </pc:spChg>
        <pc:spChg chg="add del mod">
          <ac:chgData name="Woradon Suda" userId="187488165ff4ecaf" providerId="LiveId" clId="{C4695CA9-E7AB-4789-9D92-67601BFBF8AC}" dt="2023-05-22T14:41:21.525" v="4208" actId="11529"/>
          <ac:spMkLst>
            <pc:docMk/>
            <pc:sldMk cId="2562229832" sldId="256"/>
            <ac:spMk id="33" creationId="{D4F0D420-45DF-102A-EE58-9E6B10694897}"/>
          </ac:spMkLst>
        </pc:spChg>
        <pc:spChg chg="del mod">
          <ac:chgData name="Woradon Suda" userId="187488165ff4ecaf" providerId="LiveId" clId="{C4695CA9-E7AB-4789-9D92-67601BFBF8AC}" dt="2023-05-22T09:50:48.742" v="1219" actId="478"/>
          <ac:spMkLst>
            <pc:docMk/>
            <pc:sldMk cId="2562229832" sldId="256"/>
            <ac:spMk id="34" creationId="{4F378A57-5CBB-07AF-4D65-9E5D3A293A99}"/>
          </ac:spMkLst>
        </pc:spChg>
        <pc:spChg chg="del mod">
          <ac:chgData name="Woradon Suda" userId="187488165ff4ecaf" providerId="LiveId" clId="{C4695CA9-E7AB-4789-9D92-67601BFBF8AC}" dt="2023-05-22T14:44:06.058" v="4391" actId="478"/>
          <ac:spMkLst>
            <pc:docMk/>
            <pc:sldMk cId="2562229832" sldId="256"/>
            <ac:spMk id="34" creationId="{B22DFB56-4093-26BF-0D1C-DB60A816C130}"/>
          </ac:spMkLst>
        </pc:spChg>
        <pc:spChg chg="add del mod">
          <ac:chgData name="Woradon Suda" userId="187488165ff4ecaf" providerId="LiveId" clId="{C4695CA9-E7AB-4789-9D92-67601BFBF8AC}" dt="2023-05-22T14:24:43.455" v="2830" actId="478"/>
          <ac:spMkLst>
            <pc:docMk/>
            <pc:sldMk cId="2562229832" sldId="256"/>
            <ac:spMk id="35" creationId="{19AF6458-F3F2-E9A9-15F2-2AF74070F15B}"/>
          </ac:spMkLst>
        </pc:spChg>
        <pc:spChg chg="add del mod">
          <ac:chgData name="Woradon Suda" userId="187488165ff4ecaf" providerId="LiveId" clId="{C4695CA9-E7AB-4789-9D92-67601BFBF8AC}" dt="2023-05-22T10:13:30.694" v="1568"/>
          <ac:spMkLst>
            <pc:docMk/>
            <pc:sldMk cId="2562229832" sldId="256"/>
            <ac:spMk id="37" creationId="{BE15DE7E-63D6-2F4A-CDB4-225C11160818}"/>
          </ac:spMkLst>
        </pc:spChg>
        <pc:spChg chg="add del mod">
          <ac:chgData name="Woradon Suda" userId="187488165ff4ecaf" providerId="LiveId" clId="{C4695CA9-E7AB-4789-9D92-67601BFBF8AC}" dt="2023-05-22T10:13:22.293" v="1564" actId="478"/>
          <ac:spMkLst>
            <pc:docMk/>
            <pc:sldMk cId="2562229832" sldId="256"/>
            <ac:spMk id="38" creationId="{32EFD473-BB41-4180-7FAA-498E77819B49}"/>
          </ac:spMkLst>
        </pc:spChg>
        <pc:spChg chg="del mod">
          <ac:chgData name="Woradon Suda" userId="187488165ff4ecaf" providerId="LiveId" clId="{C4695CA9-E7AB-4789-9D92-67601BFBF8AC}" dt="2023-05-22T14:20:24.630" v="2767" actId="478"/>
          <ac:spMkLst>
            <pc:docMk/>
            <pc:sldMk cId="2562229832" sldId="256"/>
            <ac:spMk id="54" creationId="{A7393756-E26F-5264-7543-21125919F900}"/>
          </ac:spMkLst>
        </pc:spChg>
        <pc:spChg chg="mod">
          <ac:chgData name="Woradon Suda" userId="187488165ff4ecaf" providerId="LiveId" clId="{C4695CA9-E7AB-4789-9D92-67601BFBF8AC}" dt="2023-05-22T15:05:41.557" v="5119" actId="1076"/>
          <ac:spMkLst>
            <pc:docMk/>
            <pc:sldMk cId="2562229832" sldId="256"/>
            <ac:spMk id="55" creationId="{CEBFA163-BA9E-AE34-D3FA-9B761F31E138}"/>
          </ac:spMkLst>
        </pc:spChg>
        <pc:spChg chg="del mod">
          <ac:chgData name="Woradon Suda" userId="187488165ff4ecaf" providerId="LiveId" clId="{C4695CA9-E7AB-4789-9D92-67601BFBF8AC}" dt="2023-05-22T14:34:52.633" v="3984" actId="478"/>
          <ac:spMkLst>
            <pc:docMk/>
            <pc:sldMk cId="2562229832" sldId="256"/>
            <ac:spMk id="56" creationId="{6EE550DC-D960-FDC8-9F61-6329CBFEF14E}"/>
          </ac:spMkLst>
        </pc:spChg>
        <pc:graphicFrameChg chg="add del mod">
          <ac:chgData name="Woradon Suda" userId="187488165ff4ecaf" providerId="LiveId" clId="{C4695CA9-E7AB-4789-9D92-67601BFBF8AC}" dt="2023-05-22T14:03:49.785" v="1603" actId="12084"/>
          <ac:graphicFrameMkLst>
            <pc:docMk/>
            <pc:sldMk cId="2562229832" sldId="256"/>
            <ac:graphicFrameMk id="3" creationId="{80C03BB9-7EBE-AEF3-C4A5-A4659AF6392A}"/>
          </ac:graphicFrameMkLst>
        </pc:graphicFrameChg>
        <pc:picChg chg="add del">
          <ac:chgData name="Woradon Suda" userId="187488165ff4ecaf" providerId="LiveId" clId="{C4695CA9-E7AB-4789-9D92-67601BFBF8AC}" dt="2023-05-22T06:55:27.360" v="13" actId="478"/>
          <ac:picMkLst>
            <pc:docMk/>
            <pc:sldMk cId="2562229832" sldId="256"/>
            <ac:picMk id="2" creationId="{70CCA69B-A5D6-D3AA-9E6E-2C73D5B2A4CD}"/>
          </ac:picMkLst>
        </pc:picChg>
        <pc:picChg chg="add mod">
          <ac:chgData name="Woradon Suda" userId="187488165ff4ecaf" providerId="LiveId" clId="{C4695CA9-E7AB-4789-9D92-67601BFBF8AC}" dt="2023-05-22T15:16:50.551" v="5462" actId="1076"/>
          <ac:picMkLst>
            <pc:docMk/>
            <pc:sldMk cId="2562229832" sldId="256"/>
            <ac:picMk id="2" creationId="{9F2B6A10-FE90-1A45-F2D6-FAA46B798852}"/>
          </ac:picMkLst>
        </pc:picChg>
        <pc:picChg chg="del mod">
          <ac:chgData name="Woradon Suda" userId="187488165ff4ecaf" providerId="LiveId" clId="{C4695CA9-E7AB-4789-9D92-67601BFBF8AC}" dt="2023-05-22T09:12:20.294" v="606" actId="478"/>
          <ac:picMkLst>
            <pc:docMk/>
            <pc:sldMk cId="2562229832" sldId="256"/>
            <ac:picMk id="2" creationId="{B3CF3076-117B-75D1-0EDA-367FEE0F1FFD}"/>
          </ac:picMkLst>
        </pc:picChg>
        <pc:picChg chg="add del mod modCrop">
          <ac:chgData name="Woradon Suda" userId="187488165ff4ecaf" providerId="LiveId" clId="{C4695CA9-E7AB-4789-9D92-67601BFBF8AC}" dt="2023-05-22T14:53:50.883" v="4910" actId="478"/>
          <ac:picMkLst>
            <pc:docMk/>
            <pc:sldMk cId="2562229832" sldId="256"/>
            <ac:picMk id="3" creationId="{1C02E9F4-C9CE-DD72-A6AA-B084ADEF2B74}"/>
          </ac:picMkLst>
        </pc:picChg>
        <pc:picChg chg="del mod">
          <ac:chgData name="Woradon Suda" userId="187488165ff4ecaf" providerId="LiveId" clId="{C4695CA9-E7AB-4789-9D92-67601BFBF8AC}" dt="2023-05-22T09:12:17.764" v="604" actId="478"/>
          <ac:picMkLst>
            <pc:docMk/>
            <pc:sldMk cId="2562229832" sldId="256"/>
            <ac:picMk id="3" creationId="{C836F14C-CBFA-3B4D-5763-50F4475D0EF0}"/>
          </ac:picMkLst>
        </pc:picChg>
        <pc:picChg chg="del mod">
          <ac:chgData name="Woradon Suda" userId="187488165ff4ecaf" providerId="LiveId" clId="{C4695CA9-E7AB-4789-9D92-67601BFBF8AC}" dt="2023-05-22T09:12:19.564" v="605" actId="478"/>
          <ac:picMkLst>
            <pc:docMk/>
            <pc:sldMk cId="2562229832" sldId="256"/>
            <ac:picMk id="5" creationId="{6A5F380E-E0BD-72CF-09D0-D89E6CDB26D9}"/>
          </ac:picMkLst>
        </pc:picChg>
        <pc:picChg chg="add mod modCrop">
          <ac:chgData name="Woradon Suda" userId="187488165ff4ecaf" providerId="LiveId" clId="{C4695CA9-E7AB-4789-9D92-67601BFBF8AC}" dt="2023-05-22T15:16:50.551" v="5462" actId="1076"/>
          <ac:picMkLst>
            <pc:docMk/>
            <pc:sldMk cId="2562229832" sldId="256"/>
            <ac:picMk id="6" creationId="{D3C06F1B-F849-3061-8A32-5586BDDB69B9}"/>
          </ac:picMkLst>
        </pc:picChg>
        <pc:picChg chg="del mod">
          <ac:chgData name="Woradon Suda" userId="187488165ff4ecaf" providerId="LiveId" clId="{C4695CA9-E7AB-4789-9D92-67601BFBF8AC}" dt="2023-05-22T10:09:48.055" v="1492" actId="478"/>
          <ac:picMkLst>
            <pc:docMk/>
            <pc:sldMk cId="2562229832" sldId="256"/>
            <ac:picMk id="6" creationId="{FD4F9745-6F31-B584-190B-EDA9848C348F}"/>
          </ac:picMkLst>
        </pc:picChg>
        <pc:picChg chg="add mod">
          <ac:chgData name="Woradon Suda" userId="187488165ff4ecaf" providerId="LiveId" clId="{C4695CA9-E7AB-4789-9D92-67601BFBF8AC}" dt="2023-05-22T15:05:33.533" v="5118" actId="1076"/>
          <ac:picMkLst>
            <pc:docMk/>
            <pc:sldMk cId="2562229832" sldId="256"/>
            <ac:picMk id="7" creationId="{560752D0-4E9D-0F60-7031-88C3E53160AF}"/>
          </ac:picMkLst>
        </pc:picChg>
        <pc:picChg chg="add del mod">
          <ac:chgData name="Woradon Suda" userId="187488165ff4ecaf" providerId="LiveId" clId="{C4695CA9-E7AB-4789-9D92-67601BFBF8AC}" dt="2023-05-22T09:17:36.174" v="620"/>
          <ac:picMkLst>
            <pc:docMk/>
            <pc:sldMk cId="2562229832" sldId="256"/>
            <ac:picMk id="11" creationId="{47DBE0EE-48CF-1640-4FE1-9CD88B1A22AF}"/>
          </ac:picMkLst>
        </pc:picChg>
        <pc:picChg chg="add del mod">
          <ac:chgData name="Woradon Suda" userId="187488165ff4ecaf" providerId="LiveId" clId="{C4695CA9-E7AB-4789-9D92-67601BFBF8AC}" dt="2023-05-22T09:19:52.215" v="624" actId="478"/>
          <ac:picMkLst>
            <pc:docMk/>
            <pc:sldMk cId="2562229832" sldId="256"/>
            <ac:picMk id="20" creationId="{37C47819-DDE0-EA71-BCE4-339523568152}"/>
          </ac:picMkLst>
        </pc:picChg>
        <pc:picChg chg="add del mod">
          <ac:chgData name="Woradon Suda" userId="187488165ff4ecaf" providerId="LiveId" clId="{C4695CA9-E7AB-4789-9D92-67601BFBF8AC}" dt="2023-05-22T14:30:49.577" v="3179" actId="478"/>
          <ac:picMkLst>
            <pc:docMk/>
            <pc:sldMk cId="2562229832" sldId="256"/>
            <ac:picMk id="26" creationId="{A41B37C3-9D3F-5FF0-AB7E-FCEA6EE64B78}"/>
          </ac:picMkLst>
        </pc:picChg>
        <pc:picChg chg="del">
          <ac:chgData name="Woradon Suda" userId="187488165ff4ecaf" providerId="LiveId" clId="{C4695CA9-E7AB-4789-9D92-67601BFBF8AC}" dt="2023-05-22T09:32:08.024" v="1036" actId="478"/>
          <ac:picMkLst>
            <pc:docMk/>
            <pc:sldMk cId="2562229832" sldId="256"/>
            <ac:picMk id="26" creationId="{F91FE09B-CBB4-95B9-5203-B436CF9DA5B1}"/>
          </ac:picMkLst>
        </pc:picChg>
        <pc:picChg chg="add del mod">
          <ac:chgData name="Woradon Suda" userId="187488165ff4ecaf" providerId="LiveId" clId="{C4695CA9-E7AB-4789-9D92-67601BFBF8AC}" dt="2023-05-22T09:51:01.204" v="1222" actId="478"/>
          <ac:picMkLst>
            <pc:docMk/>
            <pc:sldMk cId="2562229832" sldId="256"/>
            <ac:picMk id="30" creationId="{871A4E77-1E4A-9012-8727-B04A1227ABBE}"/>
          </ac:picMkLst>
        </pc:picChg>
        <pc:picChg chg="add del mod ord modCrop">
          <ac:chgData name="Woradon Suda" userId="187488165ff4ecaf" providerId="LiveId" clId="{C4695CA9-E7AB-4789-9D92-67601BFBF8AC}" dt="2023-05-22T15:14:33.587" v="5279" actId="1076"/>
          <ac:picMkLst>
            <pc:docMk/>
            <pc:sldMk cId="2562229832" sldId="256"/>
            <ac:picMk id="32" creationId="{01EDA895-C782-A3E4-DABC-80FB1FF0A01E}"/>
          </ac:picMkLst>
        </pc:picChg>
        <pc:picChg chg="mod">
          <ac:chgData name="Woradon Suda" userId="187488165ff4ecaf" providerId="LiveId" clId="{C4695CA9-E7AB-4789-9D92-67601BFBF8AC}" dt="2023-05-23T02:38:50.366" v="5841" actId="1076"/>
          <ac:picMkLst>
            <pc:docMk/>
            <pc:sldMk cId="2562229832" sldId="256"/>
            <ac:picMk id="52" creationId="{8E8358B1-5AAC-04A9-2004-6DF4261FE6E6}"/>
          </ac:picMkLst>
        </pc:picChg>
        <pc:picChg chg="del">
          <ac:chgData name="Woradon Suda" userId="187488165ff4ecaf" providerId="LiveId" clId="{C4695CA9-E7AB-4789-9D92-67601BFBF8AC}" dt="2023-05-22T14:50:32.087" v="4875"/>
          <ac:picMkLst>
            <pc:docMk/>
            <pc:sldMk cId="2562229832" sldId="256"/>
            <ac:picMk id="1026" creationId="{A211E072-6B79-A5A3-9F8D-C665B4F930DA}"/>
          </ac:picMkLst>
        </pc:picChg>
        <pc:picChg chg="mod">
          <ac:chgData name="Woradon Suda" userId="187488165ff4ecaf" providerId="LiveId" clId="{C4695CA9-E7AB-4789-9D92-67601BFBF8AC}" dt="2023-05-22T15:00:28.467" v="4987" actId="1076"/>
          <ac:picMkLst>
            <pc:docMk/>
            <pc:sldMk cId="2562229832" sldId="256"/>
            <ac:picMk id="1028" creationId="{D3FA896D-DF79-0C93-38F6-F3BC7D7E6C00}"/>
          </ac:picMkLst>
        </pc:picChg>
        <pc:inkChg chg="add del">
          <ac:chgData name="Woradon Suda" userId="187488165ff4ecaf" providerId="LiveId" clId="{C4695CA9-E7AB-4789-9D92-67601BFBF8AC}" dt="2023-05-22T14:08:01.056" v="1661" actId="9405"/>
          <ac:inkMkLst>
            <pc:docMk/>
            <pc:sldMk cId="2562229832" sldId="256"/>
            <ac:inkMk id="6" creationId="{169A3D05-545A-CBFC-ACE1-36DDBDD291B3}"/>
          </ac:inkMkLst>
        </pc:inkChg>
        <pc:inkChg chg="add del">
          <ac:chgData name="Woradon Suda" userId="187488165ff4ecaf" providerId="LiveId" clId="{C4695CA9-E7AB-4789-9D92-67601BFBF8AC}" dt="2023-05-22T14:08:00.071" v="1660" actId="9405"/>
          <ac:inkMkLst>
            <pc:docMk/>
            <pc:sldMk cId="2562229832" sldId="256"/>
            <ac:inkMk id="7" creationId="{9464FE97-389B-AFA1-9E0C-B4DAB3E75B62}"/>
          </ac:inkMkLst>
        </pc:inkChg>
        <pc:inkChg chg="add del">
          <ac:chgData name="Woradon Suda" userId="187488165ff4ecaf" providerId="LiveId" clId="{C4695CA9-E7AB-4789-9D92-67601BFBF8AC}" dt="2023-05-22T14:07:59.898" v="1659" actId="9405"/>
          <ac:inkMkLst>
            <pc:docMk/>
            <pc:sldMk cId="2562229832" sldId="256"/>
            <ac:inkMk id="11" creationId="{1E4FA14B-3E76-2116-BD8A-C0C34382B3CA}"/>
          </ac:inkMkLst>
        </pc:inkChg>
        <pc:inkChg chg="add del">
          <ac:chgData name="Woradon Suda" userId="187488165ff4ecaf" providerId="LiveId" clId="{C4695CA9-E7AB-4789-9D92-67601BFBF8AC}" dt="2023-05-22T14:08:18.201" v="1663" actId="9405"/>
          <ac:inkMkLst>
            <pc:docMk/>
            <pc:sldMk cId="2562229832" sldId="256"/>
            <ac:inkMk id="12" creationId="{9C955E28-842C-63C0-A3C9-A70E95095ACE}"/>
          </ac:inkMkLst>
        </pc:inkChg>
      </pc:sldChg>
    </pc:docChg>
  </pc:docChgLst>
  <pc:docChgLst>
    <pc:chgData name="Woradon Suda" userId="187488165ff4ecaf" providerId="LiveId" clId="{872DBC96-BF6A-4654-9BFC-E5679C3C3810}"/>
    <pc:docChg chg="undo redo custSel modSld">
      <pc:chgData name="Woradon Suda" userId="187488165ff4ecaf" providerId="LiveId" clId="{872DBC96-BF6A-4654-9BFC-E5679C3C3810}" dt="2023-05-09T08:43:40.328" v="599" actId="20577"/>
      <pc:docMkLst>
        <pc:docMk/>
      </pc:docMkLst>
      <pc:sldChg chg="addSp delSp modSp mod">
        <pc:chgData name="Woradon Suda" userId="187488165ff4ecaf" providerId="LiveId" clId="{872DBC96-BF6A-4654-9BFC-E5679C3C3810}" dt="2023-05-09T08:43:40.328" v="599" actId="20577"/>
        <pc:sldMkLst>
          <pc:docMk/>
          <pc:sldMk cId="2562229832" sldId="256"/>
        </pc:sldMkLst>
        <pc:spChg chg="add del mod">
          <ac:chgData name="Woradon Suda" userId="187488165ff4ecaf" providerId="LiveId" clId="{872DBC96-BF6A-4654-9BFC-E5679C3C3810}" dt="2023-05-08T09:43:21.219" v="104" actId="478"/>
          <ac:spMkLst>
            <pc:docMk/>
            <pc:sldMk cId="2562229832" sldId="256"/>
            <ac:spMk id="2" creationId="{32D37AA9-9B4B-01FD-46EC-201669F07AD4}"/>
          </ac:spMkLst>
        </pc:spChg>
        <pc:spChg chg="add mod">
          <ac:chgData name="Woradon Suda" userId="187488165ff4ecaf" providerId="LiveId" clId="{872DBC96-BF6A-4654-9BFC-E5679C3C3810}" dt="2023-05-09T08:41:16.842" v="559" actId="14100"/>
          <ac:spMkLst>
            <pc:docMk/>
            <pc:sldMk cId="2562229832" sldId="256"/>
            <ac:spMk id="2" creationId="{F992FAC1-DA60-11DF-D625-1F1D6230C22D}"/>
          </ac:spMkLst>
        </pc:spChg>
        <pc:spChg chg="add del mod">
          <ac:chgData name="Woradon Suda" userId="187488165ff4ecaf" providerId="LiveId" clId="{872DBC96-BF6A-4654-9BFC-E5679C3C3810}" dt="2023-05-09T07:14:26.547" v="340" actId="478"/>
          <ac:spMkLst>
            <pc:docMk/>
            <pc:sldMk cId="2562229832" sldId="256"/>
            <ac:spMk id="3" creationId="{12BB18CA-C2C6-7C70-5804-19648757CB1C}"/>
          </ac:spMkLst>
        </pc:spChg>
        <pc:spChg chg="add del mod">
          <ac:chgData name="Woradon Suda" userId="187488165ff4ecaf" providerId="LiveId" clId="{872DBC96-BF6A-4654-9BFC-E5679C3C3810}" dt="2023-05-08T09:46:56.449" v="154" actId="21"/>
          <ac:spMkLst>
            <pc:docMk/>
            <pc:sldMk cId="2562229832" sldId="256"/>
            <ac:spMk id="3" creationId="{E1213CA4-21E2-B0E4-34FA-40CBA4CFF2FC}"/>
          </ac:spMkLst>
        </pc:spChg>
        <pc:spChg chg="add del mod">
          <ac:chgData name="Woradon Suda" userId="187488165ff4ecaf" providerId="LiveId" clId="{872DBC96-BF6A-4654-9BFC-E5679C3C3810}" dt="2023-05-09T01:16:25.981" v="262" actId="478"/>
          <ac:spMkLst>
            <pc:docMk/>
            <pc:sldMk cId="2562229832" sldId="256"/>
            <ac:spMk id="3" creationId="{E5635B14-8EB0-92A8-00E9-80FB52C74638}"/>
          </ac:spMkLst>
        </pc:spChg>
        <pc:spChg chg="add mod">
          <ac:chgData name="Woradon Suda" userId="187488165ff4ecaf" providerId="LiveId" clId="{872DBC96-BF6A-4654-9BFC-E5679C3C3810}" dt="2023-05-08T09:41:22.469" v="93" actId="1076"/>
          <ac:spMkLst>
            <pc:docMk/>
            <pc:sldMk cId="2562229832" sldId="256"/>
            <ac:spMk id="4" creationId="{5F41442D-AF10-BF63-5297-F13B1B00A932}"/>
          </ac:spMkLst>
        </pc:spChg>
        <pc:spChg chg="add mod">
          <ac:chgData name="Woradon Suda" userId="187488165ff4ecaf" providerId="LiveId" clId="{872DBC96-BF6A-4654-9BFC-E5679C3C3810}" dt="2023-05-09T01:12:27.443" v="253" actId="14100"/>
          <ac:spMkLst>
            <pc:docMk/>
            <pc:sldMk cId="2562229832" sldId="256"/>
            <ac:spMk id="6" creationId="{394F59AE-7213-4E31-8FFD-05A161613B72}"/>
          </ac:spMkLst>
        </pc:spChg>
        <pc:spChg chg="mod">
          <ac:chgData name="Woradon Suda" userId="187488165ff4ecaf" providerId="LiveId" clId="{872DBC96-BF6A-4654-9BFC-E5679C3C3810}" dt="2023-05-09T08:43:05.701" v="598" actId="122"/>
          <ac:spMkLst>
            <pc:docMk/>
            <pc:sldMk cId="2562229832" sldId="256"/>
            <ac:spMk id="8" creationId="{7CF383C4-0E7A-274A-7E8E-498BDD15C646}"/>
          </ac:spMkLst>
        </pc:spChg>
        <pc:spChg chg="add del mod">
          <ac:chgData name="Woradon Suda" userId="187488165ff4ecaf" providerId="LiveId" clId="{872DBC96-BF6A-4654-9BFC-E5679C3C3810}" dt="2023-05-09T01:16:26.503" v="263" actId="478"/>
          <ac:spMkLst>
            <pc:docMk/>
            <pc:sldMk cId="2562229832" sldId="256"/>
            <ac:spMk id="9" creationId="{26B90486-1605-7A8B-FA74-5CB8A12EEBDB}"/>
          </ac:spMkLst>
        </pc:spChg>
        <pc:spChg chg="add del mod">
          <ac:chgData name="Woradon Suda" userId="187488165ff4ecaf" providerId="LiveId" clId="{872DBC96-BF6A-4654-9BFC-E5679C3C3810}" dt="2023-05-09T07:14:27" v="341" actId="478"/>
          <ac:spMkLst>
            <pc:docMk/>
            <pc:sldMk cId="2562229832" sldId="256"/>
            <ac:spMk id="9" creationId="{68ACA5E4-E49C-0EAD-DFE0-6C63A5190D0C}"/>
          </ac:spMkLst>
        </pc:spChg>
        <pc:spChg chg="add mod">
          <ac:chgData name="Woradon Suda" userId="187488165ff4ecaf" providerId="LiveId" clId="{872DBC96-BF6A-4654-9BFC-E5679C3C3810}" dt="2023-05-09T08:41:19.643" v="560" actId="14100"/>
          <ac:spMkLst>
            <pc:docMk/>
            <pc:sldMk cId="2562229832" sldId="256"/>
            <ac:spMk id="10" creationId="{827AB72A-1BAA-D11A-DCFA-552A8A8919D0}"/>
          </ac:spMkLst>
        </pc:spChg>
        <pc:spChg chg="add mod">
          <ac:chgData name="Woradon Suda" userId="187488165ff4ecaf" providerId="LiveId" clId="{872DBC96-BF6A-4654-9BFC-E5679C3C3810}" dt="2023-05-09T08:41:27.010" v="562" actId="14100"/>
          <ac:spMkLst>
            <pc:docMk/>
            <pc:sldMk cId="2562229832" sldId="256"/>
            <ac:spMk id="11" creationId="{C00AE18C-9358-3CB5-7C70-6565E646E5C0}"/>
          </ac:spMkLst>
        </pc:spChg>
        <pc:spChg chg="add del mod">
          <ac:chgData name="Woradon Suda" userId="187488165ff4ecaf" providerId="LiveId" clId="{872DBC96-BF6A-4654-9BFC-E5679C3C3810}" dt="2023-05-09T07:13:53.671" v="334" actId="478"/>
          <ac:spMkLst>
            <pc:docMk/>
            <pc:sldMk cId="2562229832" sldId="256"/>
            <ac:spMk id="12" creationId="{A8DA6C75-42E5-EC82-D035-B2D9CD41291C}"/>
          </ac:spMkLst>
        </pc:spChg>
        <pc:spChg chg="add mod">
          <ac:chgData name="Woradon Suda" userId="187488165ff4ecaf" providerId="LiveId" clId="{872DBC96-BF6A-4654-9BFC-E5679C3C3810}" dt="2023-05-09T01:16:39.621" v="268" actId="571"/>
          <ac:spMkLst>
            <pc:docMk/>
            <pc:sldMk cId="2562229832" sldId="256"/>
            <ac:spMk id="12" creationId="{F5E132E9-2387-5170-FF2A-4AD06DA2A70D}"/>
          </ac:spMkLst>
        </pc:spChg>
        <pc:spChg chg="add mod">
          <ac:chgData name="Woradon Suda" userId="187488165ff4ecaf" providerId="LiveId" clId="{872DBC96-BF6A-4654-9BFC-E5679C3C3810}" dt="2023-05-09T01:16:39.621" v="268" actId="571"/>
          <ac:spMkLst>
            <pc:docMk/>
            <pc:sldMk cId="2562229832" sldId="256"/>
            <ac:spMk id="13" creationId="{883A7612-A053-E05D-EEFB-0B99F887A039}"/>
          </ac:spMkLst>
        </pc:spChg>
        <pc:spChg chg="add del mod">
          <ac:chgData name="Woradon Suda" userId="187488165ff4ecaf" providerId="LiveId" clId="{872DBC96-BF6A-4654-9BFC-E5679C3C3810}" dt="2023-05-09T07:13:53.671" v="334" actId="478"/>
          <ac:spMkLst>
            <pc:docMk/>
            <pc:sldMk cId="2562229832" sldId="256"/>
            <ac:spMk id="13" creationId="{A26BFBC7-338F-17B1-677C-99F4FEBCC3D4}"/>
          </ac:spMkLst>
        </pc:spChg>
        <pc:spChg chg="add del mod">
          <ac:chgData name="Woradon Suda" userId="187488165ff4ecaf" providerId="LiveId" clId="{872DBC96-BF6A-4654-9BFC-E5679C3C3810}" dt="2023-05-09T07:14:27.449" v="342" actId="478"/>
          <ac:spMkLst>
            <pc:docMk/>
            <pc:sldMk cId="2562229832" sldId="256"/>
            <ac:spMk id="14" creationId="{FD753565-E4B1-0CD8-D90F-FB6111454BF7}"/>
          </ac:spMkLst>
        </pc:spChg>
        <pc:spChg chg="add del mod">
          <ac:chgData name="Woradon Suda" userId="187488165ff4ecaf" providerId="LiveId" clId="{872DBC96-BF6A-4654-9BFC-E5679C3C3810}" dt="2023-05-09T08:26:42.398" v="371" actId="478"/>
          <ac:spMkLst>
            <pc:docMk/>
            <pc:sldMk cId="2562229832" sldId="256"/>
            <ac:spMk id="15" creationId="{83380D52-AE32-7095-4940-3BA8D9CA60B1}"/>
          </ac:spMkLst>
        </pc:spChg>
        <pc:spChg chg="add del mod">
          <ac:chgData name="Woradon Suda" userId="187488165ff4ecaf" providerId="LiveId" clId="{872DBC96-BF6A-4654-9BFC-E5679C3C3810}" dt="2023-05-09T08:26:42.992" v="372" actId="478"/>
          <ac:spMkLst>
            <pc:docMk/>
            <pc:sldMk cId="2562229832" sldId="256"/>
            <ac:spMk id="16" creationId="{D72F5523-CB37-C00C-46B4-34BC3A11FDBD}"/>
          </ac:spMkLst>
        </pc:spChg>
        <pc:spChg chg="add del mod">
          <ac:chgData name="Woradon Suda" userId="187488165ff4ecaf" providerId="LiveId" clId="{872DBC96-BF6A-4654-9BFC-E5679C3C3810}" dt="2023-05-09T08:26:43.581" v="373" actId="478"/>
          <ac:spMkLst>
            <pc:docMk/>
            <pc:sldMk cId="2562229832" sldId="256"/>
            <ac:spMk id="17" creationId="{C28339A3-4EAA-62F3-DD46-9AEC249CE3D6}"/>
          </ac:spMkLst>
        </pc:spChg>
        <pc:spChg chg="add mod">
          <ac:chgData name="Woradon Suda" userId="187488165ff4ecaf" providerId="LiveId" clId="{872DBC96-BF6A-4654-9BFC-E5679C3C3810}" dt="2023-05-09T08:41:07.587" v="556" actId="14100"/>
          <ac:spMkLst>
            <pc:docMk/>
            <pc:sldMk cId="2562229832" sldId="256"/>
            <ac:spMk id="20" creationId="{719F0577-877B-9BE2-2E96-74B9555BC2D9}"/>
          </ac:spMkLst>
        </pc:spChg>
        <pc:spChg chg="add mod">
          <ac:chgData name="Woradon Suda" userId="187488165ff4ecaf" providerId="LiveId" clId="{872DBC96-BF6A-4654-9BFC-E5679C3C3810}" dt="2023-05-09T08:41:09.947" v="557" actId="14100"/>
          <ac:spMkLst>
            <pc:docMk/>
            <pc:sldMk cId="2562229832" sldId="256"/>
            <ac:spMk id="21" creationId="{FFE8ADEB-775F-8F16-43F7-2EB02BFC08B5}"/>
          </ac:spMkLst>
        </pc:spChg>
        <pc:spChg chg="mod">
          <ac:chgData name="Woradon Suda" userId="187488165ff4ecaf" providerId="LiveId" clId="{872DBC96-BF6A-4654-9BFC-E5679C3C3810}" dt="2023-05-09T08:43:40.328" v="599" actId="20577"/>
          <ac:spMkLst>
            <pc:docMk/>
            <pc:sldMk cId="2562229832" sldId="256"/>
            <ac:spMk id="22" creationId="{485F557A-5E44-6FF2-A468-4859BC1A860D}"/>
          </ac:spMkLst>
        </pc:spChg>
        <pc:spChg chg="add mod">
          <ac:chgData name="Woradon Suda" userId="187488165ff4ecaf" providerId="LiveId" clId="{872DBC96-BF6A-4654-9BFC-E5679C3C3810}" dt="2023-05-09T08:41:12.251" v="558" actId="14100"/>
          <ac:spMkLst>
            <pc:docMk/>
            <pc:sldMk cId="2562229832" sldId="256"/>
            <ac:spMk id="23" creationId="{5AF232F2-20EB-B0C7-CDB8-8528B5B58318}"/>
          </ac:spMkLst>
        </pc:spChg>
        <pc:picChg chg="mod">
          <ac:chgData name="Woradon Suda" userId="187488165ff4ecaf" providerId="LiveId" clId="{872DBC96-BF6A-4654-9BFC-E5679C3C3810}" dt="2023-05-09T07:11:40.512" v="275" actId="14100"/>
          <ac:picMkLst>
            <pc:docMk/>
            <pc:sldMk cId="2562229832" sldId="256"/>
            <ac:picMk id="5" creationId="{C4308858-7C33-2577-95A1-DAF91B0452EF}"/>
          </ac:picMkLst>
        </pc:picChg>
        <pc:picChg chg="add mod ord modCrop">
          <ac:chgData name="Woradon Suda" userId="187488165ff4ecaf" providerId="LiveId" clId="{872DBC96-BF6A-4654-9BFC-E5679C3C3810}" dt="2023-05-09T08:26:30.580" v="368" actId="14100"/>
          <ac:picMkLst>
            <pc:docMk/>
            <pc:sldMk cId="2562229832" sldId="256"/>
            <ac:picMk id="7" creationId="{206D0917-349E-026C-2B02-6B1B3146BDD4}"/>
          </ac:picMkLst>
        </pc:picChg>
        <pc:picChg chg="add del mod">
          <ac:chgData name="Woradon Suda" userId="187488165ff4ecaf" providerId="LiveId" clId="{872DBC96-BF6A-4654-9BFC-E5679C3C3810}" dt="2023-05-09T08:25:17.116" v="360" actId="931"/>
          <ac:picMkLst>
            <pc:docMk/>
            <pc:sldMk cId="2562229832" sldId="256"/>
            <ac:picMk id="19" creationId="{5F6F3D2D-1E1B-F157-5443-EF2AAD6FF771}"/>
          </ac:picMkLst>
        </pc:picChg>
      </pc:sldChg>
    </pc:docChg>
  </pc:docChgLst>
  <pc:docChgLst>
    <pc:chgData name="Woradon Suda" userId="187488165ff4ecaf" providerId="LiveId" clId="{69D70B93-1F34-4E1C-BB70-5945BC3A7A14}"/>
    <pc:docChg chg="undo redo custSel modSld modMainMaster">
      <pc:chgData name="Woradon Suda" userId="187488165ff4ecaf" providerId="LiveId" clId="{69D70B93-1F34-4E1C-BB70-5945BC3A7A14}" dt="2023-05-11T04:30:03.177" v="3353" actId="1076"/>
      <pc:docMkLst>
        <pc:docMk/>
      </pc:docMkLst>
      <pc:sldChg chg="addSp delSp modSp mod setBg">
        <pc:chgData name="Woradon Suda" userId="187488165ff4ecaf" providerId="LiveId" clId="{69D70B93-1F34-4E1C-BB70-5945BC3A7A14}" dt="2023-05-11T04:30:03.177" v="3353" actId="1076"/>
        <pc:sldMkLst>
          <pc:docMk/>
          <pc:sldMk cId="2562229832" sldId="256"/>
        </pc:sldMkLst>
        <pc:spChg chg="mod">
          <ac:chgData name="Woradon Suda" userId="187488165ff4ecaf" providerId="LiveId" clId="{69D70B93-1F34-4E1C-BB70-5945BC3A7A14}" dt="2023-05-11T04:00:47.329" v="2988" actId="1076"/>
          <ac:spMkLst>
            <pc:docMk/>
            <pc:sldMk cId="2562229832" sldId="256"/>
            <ac:spMk id="2" creationId="{F992FAC1-DA60-11DF-D625-1F1D6230C22D}"/>
          </ac:spMkLst>
        </pc:spChg>
        <pc:spChg chg="mod">
          <ac:chgData name="Woradon Suda" userId="187488165ff4ecaf" providerId="LiveId" clId="{69D70B93-1F34-4E1C-BB70-5945BC3A7A14}" dt="2023-05-11T04:30:03.177" v="3353" actId="1076"/>
          <ac:spMkLst>
            <pc:docMk/>
            <pc:sldMk cId="2562229832" sldId="256"/>
            <ac:spMk id="3" creationId="{D0388E63-20CC-3394-CCC4-877229F5C8EF}"/>
          </ac:spMkLst>
        </pc:spChg>
        <pc:spChg chg="mod">
          <ac:chgData name="Woradon Suda" userId="187488165ff4ecaf" providerId="LiveId" clId="{69D70B93-1F34-4E1C-BB70-5945BC3A7A14}" dt="2023-05-10T09:26:00.267" v="7" actId="6549"/>
          <ac:spMkLst>
            <pc:docMk/>
            <pc:sldMk cId="2562229832" sldId="256"/>
            <ac:spMk id="4" creationId="{5F41442D-AF10-BF63-5297-F13B1B00A932}"/>
          </ac:spMkLst>
        </pc:spChg>
        <pc:spChg chg="add del mod ord">
          <ac:chgData name="Woradon Suda" userId="187488165ff4ecaf" providerId="LiveId" clId="{69D70B93-1F34-4E1C-BB70-5945BC3A7A14}" dt="2023-05-11T04:13:47.624" v="3128" actId="478"/>
          <ac:spMkLst>
            <pc:docMk/>
            <pc:sldMk cId="2562229832" sldId="256"/>
            <ac:spMk id="5" creationId="{CF4AF042-1EC1-3AA4-E54A-13EECE1DF954}"/>
          </ac:spMkLst>
        </pc:spChg>
        <pc:spChg chg="del mod">
          <ac:chgData name="Woradon Suda" userId="187488165ff4ecaf" providerId="LiveId" clId="{69D70B93-1F34-4E1C-BB70-5945BC3A7A14}" dt="2023-05-10T09:25:56.621" v="6" actId="478"/>
          <ac:spMkLst>
            <pc:docMk/>
            <pc:sldMk cId="2562229832" sldId="256"/>
            <ac:spMk id="6" creationId="{394F59AE-7213-4E31-8FFD-05A161613B72}"/>
          </ac:spMkLst>
        </pc:spChg>
        <pc:spChg chg="mod">
          <ac:chgData name="Woradon Suda" userId="187488165ff4ecaf" providerId="LiveId" clId="{69D70B93-1F34-4E1C-BB70-5945BC3A7A14}" dt="2023-05-11T03:15:00.566" v="2911"/>
          <ac:spMkLst>
            <pc:docMk/>
            <pc:sldMk cId="2562229832" sldId="256"/>
            <ac:spMk id="8" creationId="{7CF383C4-0E7A-274A-7E8E-498BDD15C646}"/>
          </ac:spMkLst>
        </pc:spChg>
        <pc:spChg chg="del mod">
          <ac:chgData name="Woradon Suda" userId="187488165ff4ecaf" providerId="LiveId" clId="{69D70B93-1F34-4E1C-BB70-5945BC3A7A14}" dt="2023-05-11T01:26:21.876" v="170" actId="478"/>
          <ac:spMkLst>
            <pc:docMk/>
            <pc:sldMk cId="2562229832" sldId="256"/>
            <ac:spMk id="9" creationId="{6F1ED09E-23E1-65F0-12FB-19DA016B2B0D}"/>
          </ac:spMkLst>
        </pc:spChg>
        <pc:spChg chg="mod">
          <ac:chgData name="Woradon Suda" userId="187488165ff4ecaf" providerId="LiveId" clId="{69D70B93-1F34-4E1C-BB70-5945BC3A7A14}" dt="2023-05-11T04:00:58.543" v="2991" actId="1076"/>
          <ac:spMkLst>
            <pc:docMk/>
            <pc:sldMk cId="2562229832" sldId="256"/>
            <ac:spMk id="10" creationId="{827AB72A-1BAA-D11A-DCFA-552A8A8919D0}"/>
          </ac:spMkLst>
        </pc:spChg>
        <pc:spChg chg="mod">
          <ac:chgData name="Woradon Suda" userId="187488165ff4ecaf" providerId="LiveId" clId="{69D70B93-1F34-4E1C-BB70-5945BC3A7A14}" dt="2023-05-11T04:00:56.421" v="2990" actId="1076"/>
          <ac:spMkLst>
            <pc:docMk/>
            <pc:sldMk cId="2562229832" sldId="256"/>
            <ac:spMk id="11" creationId="{C00AE18C-9358-3CB5-7C70-6565E646E5C0}"/>
          </ac:spMkLst>
        </pc:spChg>
        <pc:spChg chg="mod">
          <ac:chgData name="Woradon Suda" userId="187488165ff4ecaf" providerId="LiveId" clId="{69D70B93-1F34-4E1C-BB70-5945BC3A7A14}" dt="2023-05-11T04:28:52.673" v="3319" actId="1076"/>
          <ac:spMkLst>
            <pc:docMk/>
            <pc:sldMk cId="2562229832" sldId="256"/>
            <ac:spMk id="12" creationId="{4F77E4B3-A128-1660-BF3C-3618E3AA0C63}"/>
          </ac:spMkLst>
        </pc:spChg>
        <pc:spChg chg="mod">
          <ac:chgData name="Woradon Suda" userId="187488165ff4ecaf" providerId="LiveId" clId="{69D70B93-1F34-4E1C-BB70-5945BC3A7A14}" dt="2023-05-11T04:01:15.127" v="2997" actId="1076"/>
          <ac:spMkLst>
            <pc:docMk/>
            <pc:sldMk cId="2562229832" sldId="256"/>
            <ac:spMk id="13" creationId="{2B22DE3A-FF88-CD5A-AB3B-CAF3A0B75CDE}"/>
          </ac:spMkLst>
        </pc:spChg>
        <pc:spChg chg="add del mod ord">
          <ac:chgData name="Woradon Suda" userId="187488165ff4ecaf" providerId="LiveId" clId="{69D70B93-1F34-4E1C-BB70-5945BC3A7A14}" dt="2023-05-11T04:29:48.679" v="3351" actId="1076"/>
          <ac:spMkLst>
            <pc:docMk/>
            <pc:sldMk cId="2562229832" sldId="256"/>
            <ac:spMk id="14" creationId="{26C983A1-30DD-6EEC-FE13-8B0D873C06B3}"/>
          </ac:spMkLst>
        </pc:spChg>
        <pc:spChg chg="add mod">
          <ac:chgData name="Woradon Suda" userId="187488165ff4ecaf" providerId="LiveId" clId="{69D70B93-1F34-4E1C-BB70-5945BC3A7A14}" dt="2023-05-11T04:25:38.110" v="3277" actId="14100"/>
          <ac:spMkLst>
            <pc:docMk/>
            <pc:sldMk cId="2562229832" sldId="256"/>
            <ac:spMk id="15" creationId="{AC910966-28F7-9D46-52BC-2E42B9C8CA30}"/>
          </ac:spMkLst>
        </pc:spChg>
        <pc:spChg chg="add del mod">
          <ac:chgData name="Woradon Suda" userId="187488165ff4ecaf" providerId="LiveId" clId="{69D70B93-1F34-4E1C-BB70-5945BC3A7A14}" dt="2023-05-11T01:27:04.108" v="279" actId="478"/>
          <ac:spMkLst>
            <pc:docMk/>
            <pc:sldMk cId="2562229832" sldId="256"/>
            <ac:spMk id="16" creationId="{1437B0C3-B067-CB27-B8C7-01B98EF61198}"/>
          </ac:spMkLst>
        </pc:spChg>
        <pc:spChg chg="add del mod">
          <ac:chgData name="Woradon Suda" userId="187488165ff4ecaf" providerId="LiveId" clId="{69D70B93-1F34-4E1C-BB70-5945BC3A7A14}" dt="2023-05-11T04:15:55.378" v="3171"/>
          <ac:spMkLst>
            <pc:docMk/>
            <pc:sldMk cId="2562229832" sldId="256"/>
            <ac:spMk id="17" creationId="{41C51CCA-11C6-EF0F-EBDE-FFFD752BE5EA}"/>
          </ac:spMkLst>
        </pc:spChg>
        <pc:spChg chg="del">
          <ac:chgData name="Woradon Suda" userId="187488165ff4ecaf" providerId="LiveId" clId="{69D70B93-1F34-4E1C-BB70-5945BC3A7A14}" dt="2023-05-11T04:19:29.065" v="3216"/>
          <ac:spMkLst>
            <pc:docMk/>
            <pc:sldMk cId="2562229832" sldId="256"/>
            <ac:spMk id="19" creationId="{8EDAC6E6-9A3A-BA7C-6FF1-F3CA65657C85}"/>
          </ac:spMkLst>
        </pc:spChg>
        <pc:spChg chg="mod">
          <ac:chgData name="Woradon Suda" userId="187488165ff4ecaf" providerId="LiveId" clId="{69D70B93-1F34-4E1C-BB70-5945BC3A7A14}" dt="2023-05-11T04:30:01.439" v="3352" actId="1076"/>
          <ac:spMkLst>
            <pc:docMk/>
            <pc:sldMk cId="2562229832" sldId="256"/>
            <ac:spMk id="22" creationId="{485F557A-5E44-6FF2-A468-4859BC1A860D}"/>
          </ac:spMkLst>
        </pc:spChg>
        <pc:spChg chg="add mod ord">
          <ac:chgData name="Woradon Suda" userId="187488165ff4ecaf" providerId="LiveId" clId="{69D70B93-1F34-4E1C-BB70-5945BC3A7A14}" dt="2023-05-11T01:29:22.780" v="304" actId="167"/>
          <ac:spMkLst>
            <pc:docMk/>
            <pc:sldMk cId="2562229832" sldId="256"/>
            <ac:spMk id="23" creationId="{47902E58-9DC6-13B6-A48F-5EAC75F5EF86}"/>
          </ac:spMkLst>
        </pc:spChg>
        <pc:spChg chg="add del mod ord">
          <ac:chgData name="Woradon Suda" userId="187488165ff4ecaf" providerId="LiveId" clId="{69D70B93-1F34-4E1C-BB70-5945BC3A7A14}" dt="2023-05-11T01:33:54.383" v="364" actId="478"/>
          <ac:spMkLst>
            <pc:docMk/>
            <pc:sldMk cId="2562229832" sldId="256"/>
            <ac:spMk id="24" creationId="{E058793D-31D4-C8CC-CDE7-38A3DE8A1924}"/>
          </ac:spMkLst>
        </pc:spChg>
        <pc:spChg chg="add del mod">
          <ac:chgData name="Woradon Suda" userId="187488165ff4ecaf" providerId="LiveId" clId="{69D70B93-1F34-4E1C-BB70-5945BC3A7A14}" dt="2023-05-11T01:36:58.207" v="389" actId="478"/>
          <ac:spMkLst>
            <pc:docMk/>
            <pc:sldMk cId="2562229832" sldId="256"/>
            <ac:spMk id="25" creationId="{22F5FF2F-FABD-AB56-842C-F994BB1D72FD}"/>
          </ac:spMkLst>
        </pc:spChg>
        <pc:spChg chg="add mod">
          <ac:chgData name="Woradon Suda" userId="187488165ff4ecaf" providerId="LiveId" clId="{69D70B93-1F34-4E1C-BB70-5945BC3A7A14}" dt="2023-05-11T04:22:02.951" v="3266" actId="14100"/>
          <ac:spMkLst>
            <pc:docMk/>
            <pc:sldMk cId="2562229832" sldId="256"/>
            <ac:spMk id="27" creationId="{07C343F6-5F41-8E2C-7625-00F233478FF2}"/>
          </ac:spMkLst>
        </pc:spChg>
        <pc:spChg chg="add del mod">
          <ac:chgData name="Woradon Suda" userId="187488165ff4ecaf" providerId="LiveId" clId="{69D70B93-1F34-4E1C-BB70-5945BC3A7A14}" dt="2023-05-11T04:07:01.179" v="3035" actId="1076"/>
          <ac:spMkLst>
            <pc:docMk/>
            <pc:sldMk cId="2562229832" sldId="256"/>
            <ac:spMk id="29" creationId="{072C8F57-5AD1-A013-A4CC-897299D8E800}"/>
          </ac:spMkLst>
        </pc:spChg>
        <pc:spChg chg="add del mod">
          <ac:chgData name="Woradon Suda" userId="187488165ff4ecaf" providerId="LiveId" clId="{69D70B93-1F34-4E1C-BB70-5945BC3A7A14}" dt="2023-05-11T01:59:26.978" v="611" actId="571"/>
          <ac:spMkLst>
            <pc:docMk/>
            <pc:sldMk cId="2562229832" sldId="256"/>
            <ac:spMk id="48" creationId="{8CC650F9-0839-92C3-6B34-E52DFFA099AE}"/>
          </ac:spMkLst>
        </pc:spChg>
        <pc:spChg chg="add mod">
          <ac:chgData name="Woradon Suda" userId="187488165ff4ecaf" providerId="LiveId" clId="{69D70B93-1F34-4E1C-BB70-5945BC3A7A14}" dt="2023-05-11T01:59:26.790" v="610" actId="571"/>
          <ac:spMkLst>
            <pc:docMk/>
            <pc:sldMk cId="2562229832" sldId="256"/>
            <ac:spMk id="50" creationId="{0276EEB0-57E6-49A5-C1EF-D27E97145162}"/>
          </ac:spMkLst>
        </pc:spChg>
        <pc:spChg chg="add del mod">
          <ac:chgData name="Woradon Suda" userId="187488165ff4ecaf" providerId="LiveId" clId="{69D70B93-1F34-4E1C-BB70-5945BC3A7A14}" dt="2023-05-11T02:12:53.492" v="1536" actId="478"/>
          <ac:spMkLst>
            <pc:docMk/>
            <pc:sldMk cId="2562229832" sldId="256"/>
            <ac:spMk id="53" creationId="{0A6F6B70-A219-8ADF-38AA-B495960DF6C3}"/>
          </ac:spMkLst>
        </pc:spChg>
        <pc:spChg chg="add mod">
          <ac:chgData name="Woradon Suda" userId="187488165ff4ecaf" providerId="LiveId" clId="{69D70B93-1F34-4E1C-BB70-5945BC3A7A14}" dt="2023-05-11T03:09:02.834" v="2847"/>
          <ac:spMkLst>
            <pc:docMk/>
            <pc:sldMk cId="2562229832" sldId="256"/>
            <ac:spMk id="54" creationId="{A7393756-E26F-5264-7543-21125919F900}"/>
          </ac:spMkLst>
        </pc:spChg>
        <pc:spChg chg="add mod">
          <ac:chgData name="Woradon Suda" userId="187488165ff4ecaf" providerId="LiveId" clId="{69D70B93-1F34-4E1C-BB70-5945BC3A7A14}" dt="2023-05-11T04:22:06.102" v="3267" actId="1076"/>
          <ac:spMkLst>
            <pc:docMk/>
            <pc:sldMk cId="2562229832" sldId="256"/>
            <ac:spMk id="55" creationId="{CEBFA163-BA9E-AE34-D3FA-9B761F31E138}"/>
          </ac:spMkLst>
        </pc:spChg>
        <pc:spChg chg="add mod">
          <ac:chgData name="Woradon Suda" userId="187488165ff4ecaf" providerId="LiveId" clId="{69D70B93-1F34-4E1C-BB70-5945BC3A7A14}" dt="2023-05-11T04:28:03.234" v="3315" actId="207"/>
          <ac:spMkLst>
            <pc:docMk/>
            <pc:sldMk cId="2562229832" sldId="256"/>
            <ac:spMk id="56" creationId="{6EE550DC-D960-FDC8-9F61-6329CBFEF14E}"/>
          </ac:spMkLst>
        </pc:spChg>
        <pc:spChg chg="add del mod">
          <ac:chgData name="Woradon Suda" userId="187488165ff4ecaf" providerId="LiveId" clId="{69D70B93-1F34-4E1C-BB70-5945BC3A7A14}" dt="2023-05-11T02:26:42.952" v="1675"/>
          <ac:spMkLst>
            <pc:docMk/>
            <pc:sldMk cId="2562229832" sldId="256"/>
            <ac:spMk id="57" creationId="{90FDA5B9-5131-F685-C740-F5CD1888B300}"/>
          </ac:spMkLst>
        </pc:spChg>
        <pc:spChg chg="add del mod">
          <ac:chgData name="Woradon Suda" userId="187488165ff4ecaf" providerId="LiveId" clId="{69D70B93-1F34-4E1C-BB70-5945BC3A7A14}" dt="2023-05-11T02:26:42.952" v="1675"/>
          <ac:spMkLst>
            <pc:docMk/>
            <pc:sldMk cId="2562229832" sldId="256"/>
            <ac:spMk id="58" creationId="{882E6069-2C44-F649-119D-F9EDB51C1983}"/>
          </ac:spMkLst>
        </pc:spChg>
        <pc:spChg chg="del mod">
          <ac:chgData name="Woradon Suda" userId="187488165ff4ecaf" providerId="LiveId" clId="{69D70B93-1F34-4E1C-BB70-5945BC3A7A14}" dt="2023-05-11T02:26:55.495" v="1677"/>
          <ac:spMkLst>
            <pc:docMk/>
            <pc:sldMk cId="2562229832" sldId="256"/>
            <ac:spMk id="59" creationId="{40CBCEBC-7149-8628-6155-C9E6DC3EEFBF}"/>
          </ac:spMkLst>
        </pc:spChg>
        <pc:spChg chg="add del">
          <ac:chgData name="Woradon Suda" userId="187488165ff4ecaf" providerId="LiveId" clId="{69D70B93-1F34-4E1C-BB70-5945BC3A7A14}" dt="2023-05-11T02:26:55.495" v="1677"/>
          <ac:spMkLst>
            <pc:docMk/>
            <pc:sldMk cId="2562229832" sldId="256"/>
            <ac:spMk id="60" creationId="{16142FD0-EAE5-2502-A7CD-1130164F652E}"/>
          </ac:spMkLst>
        </pc:spChg>
        <pc:spChg chg="mod">
          <ac:chgData name="Woradon Suda" userId="187488165ff4ecaf" providerId="LiveId" clId="{69D70B93-1F34-4E1C-BB70-5945BC3A7A14}" dt="2023-05-11T04:03:29.121" v="3003" actId="20577"/>
          <ac:spMkLst>
            <pc:docMk/>
            <pc:sldMk cId="2562229832" sldId="256"/>
            <ac:spMk id="61" creationId="{0FA230BF-3C32-2690-E22C-491924D7116E}"/>
          </ac:spMkLst>
        </pc:spChg>
        <pc:spChg chg="add mod ord">
          <ac:chgData name="Woradon Suda" userId="187488165ff4ecaf" providerId="LiveId" clId="{69D70B93-1F34-4E1C-BB70-5945BC3A7A14}" dt="2023-05-11T04:26:35.330" v="3284" actId="14861"/>
          <ac:spMkLst>
            <pc:docMk/>
            <pc:sldMk cId="2562229832" sldId="256"/>
            <ac:spMk id="62" creationId="{4045C91C-3C4A-BB6E-8CC1-05E53F418B73}"/>
          </ac:spMkLst>
        </pc:spChg>
        <pc:spChg chg="add del mod">
          <ac:chgData name="Woradon Suda" userId="187488165ff4ecaf" providerId="LiveId" clId="{69D70B93-1F34-4E1C-BB70-5945BC3A7A14}" dt="2023-05-11T02:35:43.967" v="2131"/>
          <ac:spMkLst>
            <pc:docMk/>
            <pc:sldMk cId="2562229832" sldId="256"/>
            <ac:spMk id="63" creationId="{9CD51C87-2889-CF91-269A-0D3068392739}"/>
          </ac:spMkLst>
        </pc:spChg>
        <pc:spChg chg="add mod">
          <ac:chgData name="Woradon Suda" userId="187488165ff4ecaf" providerId="LiveId" clId="{69D70B93-1F34-4E1C-BB70-5945BC3A7A14}" dt="2023-05-11T03:59:31.448" v="2976" actId="1076"/>
          <ac:spMkLst>
            <pc:docMk/>
            <pc:sldMk cId="2562229832" sldId="256"/>
            <ac:spMk id="1024" creationId="{C997791F-E478-E42F-E2F4-FE1A7799D12E}"/>
          </ac:spMkLst>
        </pc:spChg>
        <pc:spChg chg="add mod">
          <ac:chgData name="Woradon Suda" userId="187488165ff4ecaf" providerId="LiveId" clId="{69D70B93-1F34-4E1C-BB70-5945BC3A7A14}" dt="2023-05-11T04:26:59.703" v="3287" actId="1076"/>
          <ac:spMkLst>
            <pc:docMk/>
            <pc:sldMk cId="2562229832" sldId="256"/>
            <ac:spMk id="1025" creationId="{CD03D614-729D-22D9-757E-006746B8EE89}"/>
          </ac:spMkLst>
        </pc:spChg>
        <pc:spChg chg="add del mod">
          <ac:chgData name="Woradon Suda" userId="187488165ff4ecaf" providerId="LiveId" clId="{69D70B93-1F34-4E1C-BB70-5945BC3A7A14}" dt="2023-05-11T02:45:20.785" v="2429"/>
          <ac:spMkLst>
            <pc:docMk/>
            <pc:sldMk cId="2562229832" sldId="256"/>
            <ac:spMk id="1028" creationId="{9C725C74-1775-2978-7154-0B267A53C2C7}"/>
          </ac:spMkLst>
        </pc:spChg>
        <pc:spChg chg="add del mod">
          <ac:chgData name="Woradon Suda" userId="187488165ff4ecaf" providerId="LiveId" clId="{69D70B93-1F34-4E1C-BB70-5945BC3A7A14}" dt="2023-05-11T02:52:21.293" v="2516" actId="478"/>
          <ac:spMkLst>
            <pc:docMk/>
            <pc:sldMk cId="2562229832" sldId="256"/>
            <ac:spMk id="1029" creationId="{53929BAE-E9BD-B9BA-06FC-95BC50AD63B8}"/>
          </ac:spMkLst>
        </pc:spChg>
        <pc:spChg chg="add mod">
          <ac:chgData name="Woradon Suda" userId="187488165ff4ecaf" providerId="LiveId" clId="{69D70B93-1F34-4E1C-BB70-5945BC3A7A14}" dt="2023-05-11T04:26:55.479" v="3286" actId="1076"/>
          <ac:spMkLst>
            <pc:docMk/>
            <pc:sldMk cId="2562229832" sldId="256"/>
            <ac:spMk id="1030" creationId="{50A3591D-C687-FA9F-9728-F474195C6FDD}"/>
          </ac:spMkLst>
        </pc:spChg>
        <pc:spChg chg="add mod">
          <ac:chgData name="Woradon Suda" userId="187488165ff4ecaf" providerId="LiveId" clId="{69D70B93-1F34-4E1C-BB70-5945BC3A7A14}" dt="2023-05-11T03:13:56.246" v="2901" actId="571"/>
          <ac:spMkLst>
            <pc:docMk/>
            <pc:sldMk cId="2562229832" sldId="256"/>
            <ac:spMk id="1031" creationId="{5F3D67C8-47C9-41C3-E341-AD986C835450}"/>
          </ac:spMkLst>
        </pc:spChg>
        <pc:spChg chg="add mod">
          <ac:chgData name="Woradon Suda" userId="187488165ff4ecaf" providerId="LiveId" clId="{69D70B93-1F34-4E1C-BB70-5945BC3A7A14}" dt="2023-05-11T03:13:40.710" v="2892" actId="571"/>
          <ac:spMkLst>
            <pc:docMk/>
            <pc:sldMk cId="2562229832" sldId="256"/>
            <ac:spMk id="1032" creationId="{98F1A276-5F00-9316-5BF7-A715BF47C0FD}"/>
          </ac:spMkLst>
        </pc:spChg>
        <pc:picChg chg="del mod">
          <ac:chgData name="Woradon Suda" userId="187488165ff4ecaf" providerId="LiveId" clId="{69D70B93-1F34-4E1C-BB70-5945BC3A7A14}" dt="2023-05-11T01:26:02.355" v="167" actId="478"/>
          <ac:picMkLst>
            <pc:docMk/>
            <pc:sldMk cId="2562229832" sldId="256"/>
            <ac:picMk id="5" creationId="{C4308858-7C33-2577-95A1-DAF91B0452EF}"/>
          </ac:picMkLst>
        </pc:picChg>
        <pc:picChg chg="add mod ord">
          <ac:chgData name="Woradon Suda" userId="187488165ff4ecaf" providerId="LiveId" clId="{69D70B93-1F34-4E1C-BB70-5945BC3A7A14}" dt="2023-05-11T04:25:51.942" v="3278" actId="1076"/>
          <ac:picMkLst>
            <pc:docMk/>
            <pc:sldMk cId="2562229832" sldId="256"/>
            <ac:picMk id="6" creationId="{FD4F9745-6F31-B584-190B-EDA9848C348F}"/>
          </ac:picMkLst>
        </pc:picChg>
        <pc:picChg chg="del">
          <ac:chgData name="Woradon Suda" userId="187488165ff4ecaf" providerId="LiveId" clId="{69D70B93-1F34-4E1C-BB70-5945BC3A7A14}" dt="2023-05-10T09:25:52.530" v="4" actId="478"/>
          <ac:picMkLst>
            <pc:docMk/>
            <pc:sldMk cId="2562229832" sldId="256"/>
            <ac:picMk id="7" creationId="{206D0917-349E-026C-2B02-6B1B3146BDD4}"/>
          </ac:picMkLst>
        </pc:picChg>
        <pc:picChg chg="add del">
          <ac:chgData name="Woradon Suda" userId="187488165ff4ecaf" providerId="LiveId" clId="{69D70B93-1F34-4E1C-BB70-5945BC3A7A14}" dt="2023-05-11T04:06:44.952" v="3033"/>
          <ac:picMkLst>
            <pc:docMk/>
            <pc:sldMk cId="2562229832" sldId="256"/>
            <ac:picMk id="7" creationId="{238EF592-5CA0-6A9F-0EDB-BFBEA921D1F2}"/>
          </ac:picMkLst>
        </pc:picChg>
        <pc:picChg chg="add mod">
          <ac:chgData name="Woradon Suda" userId="187488165ff4ecaf" providerId="LiveId" clId="{69D70B93-1F34-4E1C-BB70-5945BC3A7A14}" dt="2023-05-11T04:24:25.647" v="3275" actId="1076"/>
          <ac:picMkLst>
            <pc:docMk/>
            <pc:sldMk cId="2562229832" sldId="256"/>
            <ac:picMk id="9" creationId="{56328605-7D5B-E584-51BD-A002A21A15EE}"/>
          </ac:picMkLst>
        </pc:picChg>
        <pc:picChg chg="del mod ord">
          <ac:chgData name="Woradon Suda" userId="187488165ff4ecaf" providerId="LiveId" clId="{69D70B93-1F34-4E1C-BB70-5945BC3A7A14}" dt="2023-05-11T01:33:56.168" v="365" actId="478"/>
          <ac:picMkLst>
            <pc:docMk/>
            <pc:sldMk cId="2562229832" sldId="256"/>
            <ac:picMk id="14" creationId="{42ADFC85-09DE-BA33-E12F-9085D54DDF1D}"/>
          </ac:picMkLst>
        </pc:picChg>
        <pc:picChg chg="add del">
          <ac:chgData name="Woradon Suda" userId="187488165ff4ecaf" providerId="LiveId" clId="{69D70B93-1F34-4E1C-BB70-5945BC3A7A14}" dt="2023-05-11T04:15:20.073" v="3163"/>
          <ac:picMkLst>
            <pc:docMk/>
            <pc:sldMk cId="2562229832" sldId="256"/>
            <ac:picMk id="16" creationId="{1E62D791-31C9-A895-D364-081C220264F9}"/>
          </ac:picMkLst>
        </pc:picChg>
        <pc:picChg chg="add del">
          <ac:chgData name="Woradon Suda" userId="187488165ff4ecaf" providerId="LiveId" clId="{69D70B93-1F34-4E1C-BB70-5945BC3A7A14}" dt="2023-05-11T04:15:55.377" v="3169"/>
          <ac:picMkLst>
            <pc:docMk/>
            <pc:sldMk cId="2562229832" sldId="256"/>
            <ac:picMk id="18" creationId="{902DC735-71F3-E66A-27E2-4AEEC12AE923}"/>
          </ac:picMkLst>
        </pc:picChg>
        <pc:picChg chg="add del mod">
          <ac:chgData name="Woradon Suda" userId="187488165ff4ecaf" providerId="LiveId" clId="{69D70B93-1F34-4E1C-BB70-5945BC3A7A14}" dt="2023-05-11T01:36:59.172" v="390" actId="478"/>
          <ac:picMkLst>
            <pc:docMk/>
            <pc:sldMk cId="2562229832" sldId="256"/>
            <ac:picMk id="26" creationId="{98439598-44E8-6BAB-5C5F-3D43A4DDE6CA}"/>
          </ac:picMkLst>
        </pc:picChg>
        <pc:picChg chg="add mod">
          <ac:chgData name="Woradon Suda" userId="187488165ff4ecaf" providerId="LiveId" clId="{69D70B93-1F34-4E1C-BB70-5945BC3A7A14}" dt="2023-05-11T04:24:21.806" v="3274" actId="1076"/>
          <ac:picMkLst>
            <pc:docMk/>
            <pc:sldMk cId="2562229832" sldId="256"/>
            <ac:picMk id="28" creationId="{6970C77C-C066-34DE-0154-D85BE8A90308}"/>
          </ac:picMkLst>
        </pc:picChg>
        <pc:picChg chg="add del">
          <ac:chgData name="Woradon Suda" userId="187488165ff4ecaf" providerId="LiveId" clId="{69D70B93-1F34-4E1C-BB70-5945BC3A7A14}" dt="2023-05-11T01:38:57.657" v="409"/>
          <ac:picMkLst>
            <pc:docMk/>
            <pc:sldMk cId="2562229832" sldId="256"/>
            <ac:picMk id="30" creationId="{14198602-2625-C57C-B06F-E736849EDD7C}"/>
          </ac:picMkLst>
        </pc:picChg>
        <pc:picChg chg="add del mod">
          <ac:chgData name="Woradon Suda" userId="187488165ff4ecaf" providerId="LiveId" clId="{69D70B93-1F34-4E1C-BB70-5945BC3A7A14}" dt="2023-05-11T01:39:07.931" v="411" actId="478"/>
          <ac:picMkLst>
            <pc:docMk/>
            <pc:sldMk cId="2562229832" sldId="256"/>
            <ac:picMk id="32" creationId="{EB2DE2FD-4999-EB3A-0F4B-69BE0E8119AA}"/>
          </ac:picMkLst>
        </pc:picChg>
        <pc:picChg chg="add del mod">
          <ac:chgData name="Woradon Suda" userId="187488165ff4ecaf" providerId="LiveId" clId="{69D70B93-1F34-4E1C-BB70-5945BC3A7A14}" dt="2023-05-11T01:39:31.918" v="494" actId="478"/>
          <ac:picMkLst>
            <pc:docMk/>
            <pc:sldMk cId="2562229832" sldId="256"/>
            <ac:picMk id="33" creationId="{C48182F9-4855-4745-9B64-EE5BE0C18B7A}"/>
          </ac:picMkLst>
        </pc:picChg>
        <pc:picChg chg="add del mod">
          <ac:chgData name="Woradon Suda" userId="187488165ff4ecaf" providerId="LiveId" clId="{69D70B93-1F34-4E1C-BB70-5945BC3A7A14}" dt="2023-05-11T01:40:30.857" v="500" actId="478"/>
          <ac:picMkLst>
            <pc:docMk/>
            <pc:sldMk cId="2562229832" sldId="256"/>
            <ac:picMk id="35" creationId="{3ADD1FC3-7D24-8304-F984-ACB559C56506}"/>
          </ac:picMkLst>
        </pc:picChg>
        <pc:picChg chg="add del mod">
          <ac:chgData name="Woradon Suda" userId="187488165ff4ecaf" providerId="LiveId" clId="{69D70B93-1F34-4E1C-BB70-5945BC3A7A14}" dt="2023-05-11T04:07:02.673" v="3036" actId="1076"/>
          <ac:picMkLst>
            <pc:docMk/>
            <pc:sldMk cId="2562229832" sldId="256"/>
            <ac:picMk id="36" creationId="{4E1EAF82-621E-4280-B013-29CA2229461E}"/>
          </ac:picMkLst>
        </pc:picChg>
        <pc:picChg chg="add del mod">
          <ac:chgData name="Woradon Suda" userId="187488165ff4ecaf" providerId="LiveId" clId="{69D70B93-1F34-4E1C-BB70-5945BC3A7A14}" dt="2023-05-11T01:47:35.236" v="519" actId="478"/>
          <ac:picMkLst>
            <pc:docMk/>
            <pc:sldMk cId="2562229832" sldId="256"/>
            <ac:picMk id="37" creationId="{F13471FF-5815-E6C7-B419-B6CD146D4530}"/>
          </ac:picMkLst>
        </pc:picChg>
        <pc:picChg chg="add del mod">
          <ac:chgData name="Woradon Suda" userId="187488165ff4ecaf" providerId="LiveId" clId="{69D70B93-1F34-4E1C-BB70-5945BC3A7A14}" dt="2023-05-11T01:54:13.090" v="551" actId="478"/>
          <ac:picMkLst>
            <pc:docMk/>
            <pc:sldMk cId="2562229832" sldId="256"/>
            <ac:picMk id="39" creationId="{20DAAD85-C1F9-C7F3-2239-3B1CE920B6D8}"/>
          </ac:picMkLst>
        </pc:picChg>
        <pc:picChg chg="add del mod">
          <ac:chgData name="Woradon Suda" userId="187488165ff4ecaf" providerId="LiveId" clId="{69D70B93-1F34-4E1C-BB70-5945BC3A7A14}" dt="2023-05-11T01:54:04.011" v="547" actId="478"/>
          <ac:picMkLst>
            <pc:docMk/>
            <pc:sldMk cId="2562229832" sldId="256"/>
            <ac:picMk id="40" creationId="{12D973BA-4B9F-5723-83AB-C7F053A78353}"/>
          </ac:picMkLst>
        </pc:picChg>
        <pc:picChg chg="add del mod">
          <ac:chgData name="Woradon Suda" userId="187488165ff4ecaf" providerId="LiveId" clId="{69D70B93-1F34-4E1C-BB70-5945BC3A7A14}" dt="2023-05-11T01:55:03.294" v="561" actId="478"/>
          <ac:picMkLst>
            <pc:docMk/>
            <pc:sldMk cId="2562229832" sldId="256"/>
            <ac:picMk id="41" creationId="{4C6BC58B-9E02-FCB4-DC50-CCC9548B5E5B}"/>
          </ac:picMkLst>
        </pc:picChg>
        <pc:picChg chg="add del mod">
          <ac:chgData name="Woradon Suda" userId="187488165ff4ecaf" providerId="LiveId" clId="{69D70B93-1F34-4E1C-BB70-5945BC3A7A14}" dt="2023-05-11T01:55:07.455" v="563" actId="478"/>
          <ac:picMkLst>
            <pc:docMk/>
            <pc:sldMk cId="2562229832" sldId="256"/>
            <ac:picMk id="42" creationId="{232D5175-E713-B27F-DB71-F77B1855C9FF}"/>
          </ac:picMkLst>
        </pc:picChg>
        <pc:picChg chg="add del mod">
          <ac:chgData name="Woradon Suda" userId="187488165ff4ecaf" providerId="LiveId" clId="{69D70B93-1F34-4E1C-BB70-5945BC3A7A14}" dt="2023-05-11T02:07:23.390" v="1461" actId="478"/>
          <ac:picMkLst>
            <pc:docMk/>
            <pc:sldMk cId="2562229832" sldId="256"/>
            <ac:picMk id="43" creationId="{6D053C54-EC21-5F65-76BF-387EB7A570D4}"/>
          </ac:picMkLst>
        </pc:picChg>
        <pc:picChg chg="add del mod">
          <ac:chgData name="Woradon Suda" userId="187488165ff4ecaf" providerId="LiveId" clId="{69D70B93-1F34-4E1C-BB70-5945BC3A7A14}" dt="2023-05-11T01:59:28.913" v="617" actId="571"/>
          <ac:picMkLst>
            <pc:docMk/>
            <pc:sldMk cId="2562229832" sldId="256"/>
            <ac:picMk id="44" creationId="{1D79A2C3-B943-9B30-FC53-7A75C8127CA2}"/>
          </ac:picMkLst>
        </pc:picChg>
        <pc:picChg chg="add del mod">
          <ac:chgData name="Woradon Suda" userId="187488165ff4ecaf" providerId="LiveId" clId="{69D70B93-1F34-4E1C-BB70-5945BC3A7A14}" dt="2023-05-11T01:59:28.716" v="616" actId="571"/>
          <ac:picMkLst>
            <pc:docMk/>
            <pc:sldMk cId="2562229832" sldId="256"/>
            <ac:picMk id="45" creationId="{34E24C6D-47CB-67FC-910B-679C85F68C5A}"/>
          </ac:picMkLst>
        </pc:picChg>
        <pc:picChg chg="add del mod">
          <ac:chgData name="Woradon Suda" userId="187488165ff4ecaf" providerId="LiveId" clId="{69D70B93-1F34-4E1C-BB70-5945BC3A7A14}" dt="2023-05-11T01:59:28.716" v="616" actId="571"/>
          <ac:picMkLst>
            <pc:docMk/>
            <pc:sldMk cId="2562229832" sldId="256"/>
            <ac:picMk id="46" creationId="{67151D1D-28D8-0AE8-5F59-0466C9FD1D22}"/>
          </ac:picMkLst>
        </pc:picChg>
        <pc:picChg chg="add del mod">
          <ac:chgData name="Woradon Suda" userId="187488165ff4ecaf" providerId="LiveId" clId="{69D70B93-1F34-4E1C-BB70-5945BC3A7A14}" dt="2023-05-11T01:59:27.401" v="613" actId="571"/>
          <ac:picMkLst>
            <pc:docMk/>
            <pc:sldMk cId="2562229832" sldId="256"/>
            <ac:picMk id="47" creationId="{A988F33F-4FA3-DD52-2148-8F5EBA8C31AE}"/>
          </ac:picMkLst>
        </pc:picChg>
        <pc:picChg chg="add del mod">
          <ac:chgData name="Woradon Suda" userId="187488165ff4ecaf" providerId="LiveId" clId="{69D70B93-1F34-4E1C-BB70-5945BC3A7A14}" dt="2023-05-11T01:59:26.978" v="611" actId="571"/>
          <ac:picMkLst>
            <pc:docMk/>
            <pc:sldMk cId="2562229832" sldId="256"/>
            <ac:picMk id="49" creationId="{641D121F-3680-76BA-04E4-A4043985B67B}"/>
          </ac:picMkLst>
        </pc:picChg>
        <pc:picChg chg="add mod">
          <ac:chgData name="Woradon Suda" userId="187488165ff4ecaf" providerId="LiveId" clId="{69D70B93-1F34-4E1C-BB70-5945BC3A7A14}" dt="2023-05-11T01:59:26.790" v="610" actId="571"/>
          <ac:picMkLst>
            <pc:docMk/>
            <pc:sldMk cId="2562229832" sldId="256"/>
            <ac:picMk id="51" creationId="{E19FEAAB-573C-6747-8C7E-233321B07157}"/>
          </ac:picMkLst>
        </pc:picChg>
        <pc:picChg chg="add mod">
          <ac:chgData name="Woradon Suda" userId="187488165ff4ecaf" providerId="LiveId" clId="{69D70B93-1F34-4E1C-BB70-5945BC3A7A14}" dt="2023-05-11T04:07:07.678" v="3037" actId="1076"/>
          <ac:picMkLst>
            <pc:docMk/>
            <pc:sldMk cId="2562229832" sldId="256"/>
            <ac:picMk id="52" creationId="{8E8358B1-5AAC-04A9-2004-6DF4261FE6E6}"/>
          </ac:picMkLst>
        </pc:picChg>
        <pc:picChg chg="del">
          <ac:chgData name="Woradon Suda" userId="187488165ff4ecaf" providerId="LiveId" clId="{69D70B93-1F34-4E1C-BB70-5945BC3A7A14}" dt="2023-05-11T04:08:07.936" v="3039"/>
          <ac:picMkLst>
            <pc:docMk/>
            <pc:sldMk cId="2562229832" sldId="256"/>
            <ac:picMk id="1026" creationId="{71BB979F-5F74-8E3C-FDD5-32126DFAB000}"/>
          </ac:picMkLst>
        </pc:picChg>
        <pc:picChg chg="del">
          <ac:chgData name="Woradon Suda" userId="187488165ff4ecaf" providerId="LiveId" clId="{69D70B93-1F34-4E1C-BB70-5945BC3A7A14}" dt="2023-05-11T01:45:42.967" v="502" actId="478"/>
          <ac:picMkLst>
            <pc:docMk/>
            <pc:sldMk cId="2562229832" sldId="256"/>
            <ac:picMk id="1026" creationId="{C800800F-DA49-589C-15AB-2E0B352FBB99}"/>
          </ac:picMkLst>
        </pc:picChg>
        <pc:cxnChg chg="add del mod">
          <ac:chgData name="Woradon Suda" userId="187488165ff4ecaf" providerId="LiveId" clId="{69D70B93-1F34-4E1C-BB70-5945BC3A7A14}" dt="2023-05-11T01:28:24.976" v="292" actId="11529"/>
          <ac:cxnSpMkLst>
            <pc:docMk/>
            <pc:sldMk cId="2562229832" sldId="256"/>
            <ac:cxnSpMk id="17" creationId="{84A57632-EB7A-E76B-E5DF-36EF9C00C61E}"/>
          </ac:cxnSpMkLst>
        </pc:cxnChg>
        <pc:cxnChg chg="add del mod">
          <ac:chgData name="Woradon Suda" userId="187488165ff4ecaf" providerId="LiveId" clId="{69D70B93-1F34-4E1C-BB70-5945BC3A7A14}" dt="2023-05-11T01:27:50.353" v="286" actId="11529"/>
          <ac:cxnSpMkLst>
            <pc:docMk/>
            <pc:sldMk cId="2562229832" sldId="256"/>
            <ac:cxnSpMk id="19" creationId="{45256872-2700-EF31-B761-2C7AB0EE7A98}"/>
          </ac:cxnSpMkLst>
        </pc:cxnChg>
        <pc:cxnChg chg="add del">
          <ac:chgData name="Woradon Suda" userId="187488165ff4ecaf" providerId="LiveId" clId="{69D70B93-1F34-4E1C-BB70-5945BC3A7A14}" dt="2023-05-11T01:28:14.271" v="290" actId="11529"/>
          <ac:cxnSpMkLst>
            <pc:docMk/>
            <pc:sldMk cId="2562229832" sldId="256"/>
            <ac:cxnSpMk id="21" creationId="{70FC9831-0F75-E953-27B9-69DBB27B9F08}"/>
          </ac:cxnSpMkLst>
        </pc:cxnChg>
      </pc:sldChg>
      <pc:sldMasterChg chg="setBg modSldLayout">
        <pc:chgData name="Woradon Suda" userId="187488165ff4ecaf" providerId="LiveId" clId="{69D70B93-1F34-4E1C-BB70-5945BC3A7A14}" dt="2023-05-11T02:06:40.427" v="1452"/>
        <pc:sldMasterMkLst>
          <pc:docMk/>
          <pc:sldMasterMk cId="208376772" sldId="2147483660"/>
        </pc:sldMasterMkLst>
        <pc:sldLayoutChg chg="setBg">
          <pc:chgData name="Woradon Suda" userId="187488165ff4ecaf" providerId="LiveId" clId="{69D70B93-1F34-4E1C-BB70-5945BC3A7A14}" dt="2023-05-11T02:06:40.427" v="1452"/>
          <pc:sldLayoutMkLst>
            <pc:docMk/>
            <pc:sldMasterMk cId="208376772" sldId="2147483660"/>
            <pc:sldLayoutMk cId="102477439" sldId="2147483661"/>
          </pc:sldLayoutMkLst>
        </pc:sldLayoutChg>
        <pc:sldLayoutChg chg="setBg">
          <pc:chgData name="Woradon Suda" userId="187488165ff4ecaf" providerId="LiveId" clId="{69D70B93-1F34-4E1C-BB70-5945BC3A7A14}" dt="2023-05-11T02:06:40.427" v="1452"/>
          <pc:sldLayoutMkLst>
            <pc:docMk/>
            <pc:sldMasterMk cId="208376772" sldId="2147483660"/>
            <pc:sldLayoutMk cId="2437106650" sldId="2147483662"/>
          </pc:sldLayoutMkLst>
        </pc:sldLayoutChg>
        <pc:sldLayoutChg chg="setBg">
          <pc:chgData name="Woradon Suda" userId="187488165ff4ecaf" providerId="LiveId" clId="{69D70B93-1F34-4E1C-BB70-5945BC3A7A14}" dt="2023-05-11T02:06:40.427" v="1452"/>
          <pc:sldLayoutMkLst>
            <pc:docMk/>
            <pc:sldMasterMk cId="208376772" sldId="2147483660"/>
            <pc:sldLayoutMk cId="1521286516" sldId="2147483663"/>
          </pc:sldLayoutMkLst>
        </pc:sldLayoutChg>
        <pc:sldLayoutChg chg="setBg">
          <pc:chgData name="Woradon Suda" userId="187488165ff4ecaf" providerId="LiveId" clId="{69D70B93-1F34-4E1C-BB70-5945BC3A7A14}" dt="2023-05-11T02:06:40.427" v="1452"/>
          <pc:sldLayoutMkLst>
            <pc:docMk/>
            <pc:sldMasterMk cId="208376772" sldId="2147483660"/>
            <pc:sldLayoutMk cId="535579721" sldId="2147483664"/>
          </pc:sldLayoutMkLst>
        </pc:sldLayoutChg>
        <pc:sldLayoutChg chg="setBg">
          <pc:chgData name="Woradon Suda" userId="187488165ff4ecaf" providerId="LiveId" clId="{69D70B93-1F34-4E1C-BB70-5945BC3A7A14}" dt="2023-05-11T02:06:40.427" v="1452"/>
          <pc:sldLayoutMkLst>
            <pc:docMk/>
            <pc:sldMasterMk cId="208376772" sldId="2147483660"/>
            <pc:sldLayoutMk cId="843835487" sldId="2147483665"/>
          </pc:sldLayoutMkLst>
        </pc:sldLayoutChg>
        <pc:sldLayoutChg chg="setBg">
          <pc:chgData name="Woradon Suda" userId="187488165ff4ecaf" providerId="LiveId" clId="{69D70B93-1F34-4E1C-BB70-5945BC3A7A14}" dt="2023-05-11T02:06:40.427" v="1452"/>
          <pc:sldLayoutMkLst>
            <pc:docMk/>
            <pc:sldMasterMk cId="208376772" sldId="2147483660"/>
            <pc:sldLayoutMk cId="2217144251" sldId="2147483666"/>
          </pc:sldLayoutMkLst>
        </pc:sldLayoutChg>
        <pc:sldLayoutChg chg="setBg">
          <pc:chgData name="Woradon Suda" userId="187488165ff4ecaf" providerId="LiveId" clId="{69D70B93-1F34-4E1C-BB70-5945BC3A7A14}" dt="2023-05-11T02:06:40.427" v="1452"/>
          <pc:sldLayoutMkLst>
            <pc:docMk/>
            <pc:sldMasterMk cId="208376772" sldId="2147483660"/>
            <pc:sldLayoutMk cId="3681184846" sldId="2147483667"/>
          </pc:sldLayoutMkLst>
        </pc:sldLayoutChg>
        <pc:sldLayoutChg chg="setBg">
          <pc:chgData name="Woradon Suda" userId="187488165ff4ecaf" providerId="LiveId" clId="{69D70B93-1F34-4E1C-BB70-5945BC3A7A14}" dt="2023-05-11T02:06:40.427" v="1452"/>
          <pc:sldLayoutMkLst>
            <pc:docMk/>
            <pc:sldMasterMk cId="208376772" sldId="2147483660"/>
            <pc:sldLayoutMk cId="3038111753" sldId="2147483668"/>
          </pc:sldLayoutMkLst>
        </pc:sldLayoutChg>
        <pc:sldLayoutChg chg="setBg">
          <pc:chgData name="Woradon Suda" userId="187488165ff4ecaf" providerId="LiveId" clId="{69D70B93-1F34-4E1C-BB70-5945BC3A7A14}" dt="2023-05-11T02:06:40.427" v="1452"/>
          <pc:sldLayoutMkLst>
            <pc:docMk/>
            <pc:sldMasterMk cId="208376772" sldId="2147483660"/>
            <pc:sldLayoutMk cId="3635826109" sldId="2147483669"/>
          </pc:sldLayoutMkLst>
        </pc:sldLayoutChg>
        <pc:sldLayoutChg chg="setBg">
          <pc:chgData name="Woradon Suda" userId="187488165ff4ecaf" providerId="LiveId" clId="{69D70B93-1F34-4E1C-BB70-5945BC3A7A14}" dt="2023-05-11T02:06:40.427" v="1452"/>
          <pc:sldLayoutMkLst>
            <pc:docMk/>
            <pc:sldMasterMk cId="208376772" sldId="2147483660"/>
            <pc:sldLayoutMk cId="3102527644" sldId="2147483670"/>
          </pc:sldLayoutMkLst>
        </pc:sldLayoutChg>
        <pc:sldLayoutChg chg="setBg">
          <pc:chgData name="Woradon Suda" userId="187488165ff4ecaf" providerId="LiveId" clId="{69D70B93-1F34-4E1C-BB70-5945BC3A7A14}" dt="2023-05-11T02:06:40.427" v="1452"/>
          <pc:sldLayoutMkLst>
            <pc:docMk/>
            <pc:sldMasterMk cId="208376772" sldId="2147483660"/>
            <pc:sldLayoutMk cId="169289081" sldId="2147483671"/>
          </pc:sldLayoutMkLst>
        </pc:sldLayoutChg>
      </pc:sldMasterChg>
    </pc:docChg>
  </pc:docChgLst>
  <pc:docChgLst>
    <pc:chgData name="Woradon Suda" userId="187488165ff4ecaf" providerId="LiveId" clId="{99E31936-348D-4FF4-8E48-1EECBE82C37B}"/>
    <pc:docChg chg="modSld">
      <pc:chgData name="Woradon Suda" userId="187488165ff4ecaf" providerId="LiveId" clId="{99E31936-348D-4FF4-8E48-1EECBE82C37B}" dt="2023-05-16T09:15:36.484" v="7" actId="767"/>
      <pc:docMkLst>
        <pc:docMk/>
      </pc:docMkLst>
      <pc:sldChg chg="addSp delSp modSp mod">
        <pc:chgData name="Woradon Suda" userId="187488165ff4ecaf" providerId="LiveId" clId="{99E31936-348D-4FF4-8E48-1EECBE82C37B}" dt="2023-05-16T09:15:36.484" v="7" actId="767"/>
        <pc:sldMkLst>
          <pc:docMk/>
          <pc:sldMk cId="2562229832" sldId="256"/>
        </pc:sldMkLst>
        <pc:spChg chg="add mod">
          <ac:chgData name="Woradon Suda" userId="187488165ff4ecaf" providerId="LiveId" clId="{99E31936-348D-4FF4-8E48-1EECBE82C37B}" dt="2023-05-16T09:15:36.484" v="7" actId="767"/>
          <ac:spMkLst>
            <pc:docMk/>
            <pc:sldMk cId="2562229832" sldId="256"/>
            <ac:spMk id="8" creationId="{0C874C4E-4806-C61D-2DDE-CD10962861D1}"/>
          </ac:spMkLst>
        </pc:spChg>
        <pc:spChg chg="mod">
          <ac:chgData name="Woradon Suda" userId="187488165ff4ecaf" providerId="LiveId" clId="{99E31936-348D-4FF4-8E48-1EECBE82C37B}" dt="2023-05-16T09:14:25.517" v="4" actId="20577"/>
          <ac:spMkLst>
            <pc:docMk/>
            <pc:sldMk cId="2562229832" sldId="256"/>
            <ac:spMk id="16" creationId="{78965831-F021-4D40-613B-E1D41F215817}"/>
          </ac:spMkLst>
        </pc:spChg>
        <pc:spChg chg="del mod">
          <ac:chgData name="Woradon Suda" userId="187488165ff4ecaf" providerId="LiveId" clId="{99E31936-348D-4FF4-8E48-1EECBE82C37B}" dt="2023-05-16T09:15:33.245" v="6"/>
          <ac:spMkLst>
            <pc:docMk/>
            <pc:sldMk cId="2562229832" sldId="256"/>
            <ac:spMk id="22" creationId="{485F557A-5E44-6FF2-A468-4859BC1A860D}"/>
          </ac:spMkLst>
        </pc:spChg>
      </pc:sldChg>
    </pc:docChg>
  </pc:docChgLst>
  <pc:docChgLst>
    <pc:chgData name="Woradon Suda" userId="187488165ff4ecaf" providerId="LiveId" clId="{81090E3A-29BC-411D-9D41-CD5C483E4A7E}"/>
    <pc:docChg chg="undo custSel modSld">
      <pc:chgData name="Woradon Suda" userId="187488165ff4ecaf" providerId="LiveId" clId="{81090E3A-29BC-411D-9D41-CD5C483E4A7E}" dt="2023-05-23T13:26:22.205" v="1461" actId="1076"/>
      <pc:docMkLst>
        <pc:docMk/>
      </pc:docMkLst>
      <pc:sldChg chg="addSp delSp modSp mod setBg">
        <pc:chgData name="Woradon Suda" userId="187488165ff4ecaf" providerId="LiveId" clId="{81090E3A-29BC-411D-9D41-CD5C483E4A7E}" dt="2023-05-23T13:26:22.205" v="1461" actId="1076"/>
        <pc:sldMkLst>
          <pc:docMk/>
          <pc:sldMk cId="2562229832" sldId="256"/>
        </pc:sldMkLst>
        <pc:spChg chg="mod">
          <ac:chgData name="Woradon Suda" userId="187488165ff4ecaf" providerId="LiveId" clId="{81090E3A-29BC-411D-9D41-CD5C483E4A7E}" dt="2023-05-23T06:11:54.389" v="582"/>
          <ac:spMkLst>
            <pc:docMk/>
            <pc:sldMk cId="2562229832" sldId="256"/>
            <ac:spMk id="3" creationId="{0B3E2DC7-3125-EB4B-F12F-D3729E7DAE1B}"/>
          </ac:spMkLst>
        </pc:spChg>
        <pc:spChg chg="add mod">
          <ac:chgData name="Woradon Suda" userId="187488165ff4ecaf" providerId="LiveId" clId="{81090E3A-29BC-411D-9D41-CD5C483E4A7E}" dt="2023-05-23T06:43:39.652" v="1073" actId="207"/>
          <ac:spMkLst>
            <pc:docMk/>
            <pc:sldMk cId="2562229832" sldId="256"/>
            <ac:spMk id="5" creationId="{973683B3-EEB5-2E3D-D4FD-5E85904D2843}"/>
          </ac:spMkLst>
        </pc:spChg>
        <pc:spChg chg="add mod">
          <ac:chgData name="Woradon Suda" userId="187488165ff4ecaf" providerId="LiveId" clId="{81090E3A-29BC-411D-9D41-CD5C483E4A7E}" dt="2023-05-23T06:43:47.457" v="1075" actId="207"/>
          <ac:spMkLst>
            <pc:docMk/>
            <pc:sldMk cId="2562229832" sldId="256"/>
            <ac:spMk id="10" creationId="{25954748-60DD-A7BC-8FA9-071947AA51D1}"/>
          </ac:spMkLst>
        </pc:spChg>
        <pc:spChg chg="del mod">
          <ac:chgData name="Woradon Suda" userId="187488165ff4ecaf" providerId="LiveId" clId="{81090E3A-29BC-411D-9D41-CD5C483E4A7E}" dt="2023-05-23T06:41:06.036" v="1039"/>
          <ac:spMkLst>
            <pc:docMk/>
            <pc:sldMk cId="2562229832" sldId="256"/>
            <ac:spMk id="16" creationId="{200AC5C3-2281-1B6C-025F-C9A6BDD04EBD}"/>
          </ac:spMkLst>
        </pc:spChg>
        <pc:spChg chg="add del mod">
          <ac:chgData name="Woradon Suda" userId="187488165ff4ecaf" providerId="LiveId" clId="{81090E3A-29BC-411D-9D41-CD5C483E4A7E}" dt="2023-05-23T04:55:36.249" v="26" actId="478"/>
          <ac:spMkLst>
            <pc:docMk/>
            <pc:sldMk cId="2562229832" sldId="256"/>
            <ac:spMk id="17" creationId="{FAC1FAE5-ECE2-D47E-3B04-A1AF8EE48993}"/>
          </ac:spMkLst>
        </pc:spChg>
        <pc:spChg chg="add del mod">
          <ac:chgData name="Woradon Suda" userId="187488165ff4ecaf" providerId="LiveId" clId="{81090E3A-29BC-411D-9D41-CD5C483E4A7E}" dt="2023-05-23T06:21:47.565" v="808" actId="47"/>
          <ac:spMkLst>
            <pc:docMk/>
            <pc:sldMk cId="2562229832" sldId="256"/>
            <ac:spMk id="18" creationId="{0A7C8E38-2657-8BCE-0E43-FCF3D2F2DD13}"/>
          </ac:spMkLst>
        </pc:spChg>
        <pc:spChg chg="add del">
          <ac:chgData name="Woradon Suda" userId="187488165ff4ecaf" providerId="LiveId" clId="{81090E3A-29BC-411D-9D41-CD5C483E4A7E}" dt="2023-05-23T06:03:40.820" v="351" actId="11529"/>
          <ac:spMkLst>
            <pc:docMk/>
            <pc:sldMk cId="2562229832" sldId="256"/>
            <ac:spMk id="19" creationId="{EF1D5226-3258-5663-7116-B2C73FC3694A}"/>
          </ac:spMkLst>
        </pc:spChg>
        <pc:spChg chg="add mod">
          <ac:chgData name="Woradon Suda" userId="187488165ff4ecaf" providerId="LiveId" clId="{81090E3A-29BC-411D-9D41-CD5C483E4A7E}" dt="2023-05-23T07:02:38.243" v="1290" actId="1076"/>
          <ac:spMkLst>
            <pc:docMk/>
            <pc:sldMk cId="2562229832" sldId="256"/>
            <ac:spMk id="21" creationId="{6C2C7E67-3C00-1F6D-094C-87E8A3B0EFA6}"/>
          </ac:spMkLst>
        </pc:spChg>
        <pc:spChg chg="add mod">
          <ac:chgData name="Woradon Suda" userId="187488165ff4ecaf" providerId="LiveId" clId="{81090E3A-29BC-411D-9D41-CD5C483E4A7E}" dt="2023-05-23T07:02:43.066" v="1292" actId="1076"/>
          <ac:spMkLst>
            <pc:docMk/>
            <pc:sldMk cId="2562229832" sldId="256"/>
            <ac:spMk id="22" creationId="{15C7A63E-C104-96E7-630B-911B2C0E5205}"/>
          </ac:spMkLst>
        </pc:spChg>
        <pc:spChg chg="add del mod">
          <ac:chgData name="Woradon Suda" userId="187488165ff4ecaf" providerId="LiveId" clId="{81090E3A-29BC-411D-9D41-CD5C483E4A7E}" dt="2023-05-23T06:18:58.044" v="769"/>
          <ac:spMkLst>
            <pc:docMk/>
            <pc:sldMk cId="2562229832" sldId="256"/>
            <ac:spMk id="24" creationId="{1E3879AE-2B18-C611-98BA-DFEC8A0C70E5}"/>
          </ac:spMkLst>
        </pc:spChg>
        <pc:spChg chg="add mod">
          <ac:chgData name="Woradon Suda" userId="187488165ff4ecaf" providerId="LiveId" clId="{81090E3A-29BC-411D-9D41-CD5C483E4A7E}" dt="2023-05-23T07:44:17.700" v="1439" actId="1076"/>
          <ac:spMkLst>
            <pc:docMk/>
            <pc:sldMk cId="2562229832" sldId="256"/>
            <ac:spMk id="24" creationId="{902125C7-7879-17C3-DC5C-FDDDBD5F85C7}"/>
          </ac:spMkLst>
        </pc:spChg>
        <pc:spChg chg="add del mod">
          <ac:chgData name="Woradon Suda" userId="187488165ff4ecaf" providerId="LiveId" clId="{81090E3A-29BC-411D-9D41-CD5C483E4A7E}" dt="2023-05-23T07:52:17.231" v="1451" actId="33987"/>
          <ac:spMkLst>
            <pc:docMk/>
            <pc:sldMk cId="2562229832" sldId="256"/>
            <ac:spMk id="25" creationId="{F02F9A37-8341-59BD-3409-FEC30A85C707}"/>
          </ac:spMkLst>
        </pc:spChg>
        <pc:spChg chg="mod">
          <ac:chgData name="Woradon Suda" userId="187488165ff4ecaf" providerId="LiveId" clId="{81090E3A-29BC-411D-9D41-CD5C483E4A7E}" dt="2023-05-23T06:25:05.234" v="830" actId="1076"/>
          <ac:spMkLst>
            <pc:docMk/>
            <pc:sldMk cId="2562229832" sldId="256"/>
            <ac:spMk id="31" creationId="{B22DFB56-4093-26BF-0D1C-DB60A816C130}"/>
          </ac:spMkLst>
        </pc:spChg>
        <pc:spChg chg="add del mod">
          <ac:chgData name="Woradon Suda" userId="187488165ff4ecaf" providerId="LiveId" clId="{81090E3A-29BC-411D-9D41-CD5C483E4A7E}" dt="2023-05-23T06:19:27.546" v="777" actId="478"/>
          <ac:spMkLst>
            <pc:docMk/>
            <pc:sldMk cId="2562229832" sldId="256"/>
            <ac:spMk id="34" creationId="{5E76A8E4-21D2-A2EC-E722-075CF425AEA0}"/>
          </ac:spMkLst>
        </pc:spChg>
        <pc:spChg chg="add del mod">
          <ac:chgData name="Woradon Suda" userId="187488165ff4ecaf" providerId="LiveId" clId="{81090E3A-29BC-411D-9D41-CD5C483E4A7E}" dt="2023-05-23T07:00:02.635" v="1233"/>
          <ac:spMkLst>
            <pc:docMk/>
            <pc:sldMk cId="2562229832" sldId="256"/>
            <ac:spMk id="35" creationId="{7AEAC992-33FD-66CD-0737-72128AF51003}"/>
          </ac:spMkLst>
        </pc:spChg>
        <pc:spChg chg="del">
          <ac:chgData name="Woradon Suda" userId="187488165ff4ecaf" providerId="LiveId" clId="{81090E3A-29BC-411D-9D41-CD5C483E4A7E}" dt="2023-05-23T04:53:08.571" v="1" actId="478"/>
          <ac:spMkLst>
            <pc:docMk/>
            <pc:sldMk cId="2562229832" sldId="256"/>
            <ac:spMk id="37" creationId="{A2617503-636A-EA07-6E67-C31E5460A36C}"/>
          </ac:spMkLst>
        </pc:spChg>
        <pc:spChg chg="add del mod">
          <ac:chgData name="Woradon Suda" userId="187488165ff4ecaf" providerId="LiveId" clId="{81090E3A-29BC-411D-9D41-CD5C483E4A7E}" dt="2023-05-23T06:40:27.058" v="1024" actId="478"/>
          <ac:spMkLst>
            <pc:docMk/>
            <pc:sldMk cId="2562229832" sldId="256"/>
            <ac:spMk id="37" creationId="{B233D47F-7AFF-F7A8-7A19-7B99E663192B}"/>
          </ac:spMkLst>
        </pc:spChg>
        <pc:spChg chg="add del mod">
          <ac:chgData name="Woradon Suda" userId="187488165ff4ecaf" providerId="LiveId" clId="{81090E3A-29BC-411D-9D41-CD5C483E4A7E}" dt="2023-05-23T06:28:23.980" v="866" actId="33987"/>
          <ac:spMkLst>
            <pc:docMk/>
            <pc:sldMk cId="2562229832" sldId="256"/>
            <ac:spMk id="39" creationId="{C8572122-4E55-5D08-4CBD-173C1E6A76A0}"/>
          </ac:spMkLst>
        </pc:spChg>
        <pc:spChg chg="add del mod">
          <ac:chgData name="Woradon Suda" userId="187488165ff4ecaf" providerId="LiveId" clId="{81090E3A-29BC-411D-9D41-CD5C483E4A7E}" dt="2023-05-23T06:35:17.719" v="912" actId="478"/>
          <ac:spMkLst>
            <pc:docMk/>
            <pc:sldMk cId="2562229832" sldId="256"/>
            <ac:spMk id="41" creationId="{23FBA05B-8984-44CD-49C2-495057E5DA8E}"/>
          </ac:spMkLst>
        </pc:spChg>
        <pc:spChg chg="add del mod">
          <ac:chgData name="Woradon Suda" userId="187488165ff4ecaf" providerId="LiveId" clId="{81090E3A-29BC-411D-9D41-CD5C483E4A7E}" dt="2023-05-23T06:30:36.752" v="900" actId="478"/>
          <ac:spMkLst>
            <pc:docMk/>
            <pc:sldMk cId="2562229832" sldId="256"/>
            <ac:spMk id="42" creationId="{EAAAA920-00DE-F623-508C-8CB47E3576B8}"/>
          </ac:spMkLst>
        </pc:spChg>
        <pc:spChg chg="add mod">
          <ac:chgData name="Woradon Suda" userId="187488165ff4ecaf" providerId="LiveId" clId="{81090E3A-29BC-411D-9D41-CD5C483E4A7E}" dt="2023-05-23T07:51:56.127" v="1448" actId="693"/>
          <ac:spMkLst>
            <pc:docMk/>
            <pc:sldMk cId="2562229832" sldId="256"/>
            <ac:spMk id="44" creationId="{B0AA533E-4B7D-E100-6662-FC13338B3928}"/>
          </ac:spMkLst>
        </pc:spChg>
        <pc:spChg chg="add mod">
          <ac:chgData name="Woradon Suda" userId="187488165ff4ecaf" providerId="LiveId" clId="{81090E3A-29BC-411D-9D41-CD5C483E4A7E}" dt="2023-05-23T07:52:48.894" v="1454" actId="693"/>
          <ac:spMkLst>
            <pc:docMk/>
            <pc:sldMk cId="2562229832" sldId="256"/>
            <ac:spMk id="45" creationId="{8CDDD5EC-AC53-675E-D181-A0DDF90E297D}"/>
          </ac:spMkLst>
        </pc:spChg>
        <pc:picChg chg="mod">
          <ac:chgData name="Woradon Suda" userId="187488165ff4ecaf" providerId="LiveId" clId="{81090E3A-29BC-411D-9D41-CD5C483E4A7E}" dt="2023-05-23T06:25:06.786" v="831" actId="1076"/>
          <ac:picMkLst>
            <pc:docMk/>
            <pc:sldMk cId="2562229832" sldId="256"/>
            <ac:picMk id="2" creationId="{9F2B6A10-FE90-1A45-F2D6-FAA46B798852}"/>
          </ac:picMkLst>
        </pc:picChg>
        <pc:picChg chg="del">
          <ac:chgData name="Woradon Suda" userId="187488165ff4ecaf" providerId="LiveId" clId="{81090E3A-29BC-411D-9D41-CD5C483E4A7E}" dt="2023-05-23T04:53:10.067" v="4" actId="478"/>
          <ac:picMkLst>
            <pc:docMk/>
            <pc:sldMk cId="2562229832" sldId="256"/>
            <ac:picMk id="5" creationId="{90CFEF13-F7B8-D46F-31CA-9A257F51EB68}"/>
          </ac:picMkLst>
        </pc:picChg>
        <pc:picChg chg="mod">
          <ac:chgData name="Woradon Suda" userId="187488165ff4ecaf" providerId="LiveId" clId="{81090E3A-29BC-411D-9D41-CD5C483E4A7E}" dt="2023-05-23T06:25:08.809" v="832" actId="1076"/>
          <ac:picMkLst>
            <pc:docMk/>
            <pc:sldMk cId="2562229832" sldId="256"/>
            <ac:picMk id="6" creationId="{D3C06F1B-F849-3061-8A32-5586BDDB69B9}"/>
          </ac:picMkLst>
        </pc:picChg>
        <pc:picChg chg="mod ord">
          <ac:chgData name="Woradon Suda" userId="187488165ff4ecaf" providerId="LiveId" clId="{81090E3A-29BC-411D-9D41-CD5C483E4A7E}" dt="2023-05-23T06:42:34.899" v="1064" actId="1076"/>
          <ac:picMkLst>
            <pc:docMk/>
            <pc:sldMk cId="2562229832" sldId="256"/>
            <ac:picMk id="7" creationId="{560752D0-4E9D-0F60-7031-88C3E53160AF}"/>
          </ac:picMkLst>
        </pc:picChg>
        <pc:picChg chg="del">
          <ac:chgData name="Woradon Suda" userId="187488165ff4ecaf" providerId="LiveId" clId="{81090E3A-29BC-411D-9D41-CD5C483E4A7E}" dt="2023-05-23T04:53:07.998" v="0" actId="478"/>
          <ac:picMkLst>
            <pc:docMk/>
            <pc:sldMk cId="2562229832" sldId="256"/>
            <ac:picMk id="10" creationId="{32FB0F44-9D29-AD08-599B-52F8AE65270C}"/>
          </ac:picMkLst>
        </pc:picChg>
        <pc:picChg chg="mod">
          <ac:chgData name="Woradon Suda" userId="187488165ff4ecaf" providerId="LiveId" clId="{81090E3A-29BC-411D-9D41-CD5C483E4A7E}" dt="2023-05-23T06:07:38.402" v="559" actId="14100"/>
          <ac:picMkLst>
            <pc:docMk/>
            <pc:sldMk cId="2562229832" sldId="256"/>
            <ac:picMk id="11" creationId="{06F956EF-BB02-3B98-1360-4E6F66202E5C}"/>
          </ac:picMkLst>
        </pc:picChg>
        <pc:picChg chg="del mod modCrop">
          <ac:chgData name="Woradon Suda" userId="187488165ff4ecaf" providerId="LiveId" clId="{81090E3A-29BC-411D-9D41-CD5C483E4A7E}" dt="2023-05-23T06:55:12.093" v="1156" actId="478"/>
          <ac:picMkLst>
            <pc:docMk/>
            <pc:sldMk cId="2562229832" sldId="256"/>
            <ac:picMk id="12" creationId="{05A6DF2B-3114-A31A-5AF2-A739CB913EFC}"/>
          </ac:picMkLst>
        </pc:picChg>
        <pc:picChg chg="add del mod modCrop">
          <ac:chgData name="Woradon Suda" userId="187488165ff4ecaf" providerId="LiveId" clId="{81090E3A-29BC-411D-9D41-CD5C483E4A7E}" dt="2023-05-23T04:54:52.474" v="24" actId="478"/>
          <ac:picMkLst>
            <pc:docMk/>
            <pc:sldMk cId="2562229832" sldId="256"/>
            <ac:picMk id="12" creationId="{55ED372A-323D-B6B6-658A-046C0592689C}"/>
          </ac:picMkLst>
        </pc:picChg>
        <pc:picChg chg="del">
          <ac:chgData name="Woradon Suda" userId="187488165ff4ecaf" providerId="LiveId" clId="{81090E3A-29BC-411D-9D41-CD5C483E4A7E}" dt="2023-05-23T04:53:09.183" v="2" actId="478"/>
          <ac:picMkLst>
            <pc:docMk/>
            <pc:sldMk cId="2562229832" sldId="256"/>
            <ac:picMk id="13" creationId="{601E16B9-6B3A-D19E-81EB-919091489D90}"/>
          </ac:picMkLst>
        </pc:picChg>
        <pc:picChg chg="add mod modCrop">
          <ac:chgData name="Woradon Suda" userId="187488165ff4ecaf" providerId="LiveId" clId="{81090E3A-29BC-411D-9D41-CD5C483E4A7E}" dt="2023-05-23T07:52:35.555" v="1453" actId="1076"/>
          <ac:picMkLst>
            <pc:docMk/>
            <pc:sldMk cId="2562229832" sldId="256"/>
            <ac:picMk id="13" creationId="{C574327C-3E27-078F-CA7C-641FE1D38ACC}"/>
          </ac:picMkLst>
        </pc:picChg>
        <pc:picChg chg="add mod modCrop">
          <ac:chgData name="Woradon Suda" userId="187488165ff4ecaf" providerId="LiveId" clId="{81090E3A-29BC-411D-9D41-CD5C483E4A7E}" dt="2023-05-23T07:02:25.218" v="1288" actId="1076"/>
          <ac:picMkLst>
            <pc:docMk/>
            <pc:sldMk cId="2562229832" sldId="256"/>
            <ac:picMk id="17" creationId="{79169073-1BD1-A9EF-0CDA-FC711EB6E890}"/>
          </ac:picMkLst>
        </pc:picChg>
        <pc:picChg chg="add mod modCrop">
          <ac:chgData name="Woradon Suda" userId="187488165ff4ecaf" providerId="LiveId" clId="{81090E3A-29BC-411D-9D41-CD5C483E4A7E}" dt="2023-05-23T07:02:16.131" v="1283" actId="1076"/>
          <ac:picMkLst>
            <pc:docMk/>
            <pc:sldMk cId="2562229832" sldId="256"/>
            <ac:picMk id="20" creationId="{CA493FC6-765A-4475-17E8-309134DFDB85}"/>
          </ac:picMkLst>
        </pc:picChg>
        <pc:picChg chg="add del mod">
          <ac:chgData name="Woradon Suda" userId="187488165ff4ecaf" providerId="LiveId" clId="{81090E3A-29BC-411D-9D41-CD5C483E4A7E}" dt="2023-05-23T06:12:52.084" v="601" actId="478"/>
          <ac:picMkLst>
            <pc:docMk/>
            <pc:sldMk cId="2562229832" sldId="256"/>
            <ac:picMk id="25" creationId="{E7AB54A6-2D28-B0EE-EE7A-5C19F6A158D8}"/>
          </ac:picMkLst>
        </pc:picChg>
        <pc:picChg chg="add del mod">
          <ac:chgData name="Woradon Suda" userId="187488165ff4ecaf" providerId="LiveId" clId="{81090E3A-29BC-411D-9D41-CD5C483E4A7E}" dt="2023-05-23T06:14:29.783" v="629" actId="478"/>
          <ac:picMkLst>
            <pc:docMk/>
            <pc:sldMk cId="2562229832" sldId="256"/>
            <ac:picMk id="26" creationId="{17546939-01E2-0E15-94FA-4F016985D636}"/>
          </ac:picMkLst>
        </pc:picChg>
        <pc:picChg chg="add mod modCrop">
          <ac:chgData name="Woradon Suda" userId="187488165ff4ecaf" providerId="LiveId" clId="{81090E3A-29BC-411D-9D41-CD5C483E4A7E}" dt="2023-05-23T13:26:22.205" v="1461" actId="1076"/>
          <ac:picMkLst>
            <pc:docMk/>
            <pc:sldMk cId="2562229832" sldId="256"/>
            <ac:picMk id="32" creationId="{20CD65ED-E184-C908-E8A2-FBC0F02BDCC4}"/>
          </ac:picMkLst>
        </pc:picChg>
        <pc:picChg chg="add del">
          <ac:chgData name="Woradon Suda" userId="187488165ff4ecaf" providerId="LiveId" clId="{81090E3A-29BC-411D-9D41-CD5C483E4A7E}" dt="2023-05-23T06:21:47.100" v="807"/>
          <ac:picMkLst>
            <pc:docMk/>
            <pc:sldMk cId="2562229832" sldId="256"/>
            <ac:picMk id="38" creationId="{0D3BAF34-63D5-3ABE-C037-02A50B298A38}"/>
          </ac:picMkLst>
        </pc:picChg>
        <pc:picChg chg="add del mod modCrop">
          <ac:chgData name="Woradon Suda" userId="187488165ff4ecaf" providerId="LiveId" clId="{81090E3A-29BC-411D-9D41-CD5C483E4A7E}" dt="2023-05-23T06:39:35.881" v="1004" actId="478"/>
          <ac:picMkLst>
            <pc:docMk/>
            <pc:sldMk cId="2562229832" sldId="256"/>
            <ac:picMk id="43" creationId="{C5C9D4B9-9C2F-944F-5DB3-8454B8503B1C}"/>
          </ac:picMkLst>
        </pc:picChg>
        <pc:picChg chg="add mod">
          <ac:chgData name="Woradon Suda" userId="187488165ff4ecaf" providerId="LiveId" clId="{81090E3A-29BC-411D-9D41-CD5C483E4A7E}" dt="2023-05-23T07:52:33.411" v="1452" actId="1076"/>
          <ac:picMkLst>
            <pc:docMk/>
            <pc:sldMk cId="2562229832" sldId="256"/>
            <ac:picMk id="46" creationId="{6CD558E8-0495-7AD6-706C-2ABBACB6E92F}"/>
          </ac:picMkLst>
        </pc:picChg>
        <pc:picChg chg="mod">
          <ac:chgData name="Woradon Suda" userId="187488165ff4ecaf" providerId="LiveId" clId="{81090E3A-29BC-411D-9D41-CD5C483E4A7E}" dt="2023-05-23T07:02:06.618" v="1277" actId="1076"/>
          <ac:picMkLst>
            <pc:docMk/>
            <pc:sldMk cId="2562229832" sldId="256"/>
            <ac:picMk id="47" creationId="{C8054443-A0CA-44F1-8FFB-0565E00DE1D4}"/>
          </ac:picMkLst>
        </pc:picChg>
        <pc:picChg chg="mod">
          <ac:chgData name="Woradon Suda" userId="187488165ff4ecaf" providerId="LiveId" clId="{81090E3A-29BC-411D-9D41-CD5C483E4A7E}" dt="2023-05-23T07:36:33.970" v="1431" actId="1076"/>
          <ac:picMkLst>
            <pc:docMk/>
            <pc:sldMk cId="2562229832" sldId="256"/>
            <ac:picMk id="1026" creationId="{9F99E269-6122-34CB-3446-47B76C53DA6C}"/>
          </ac:picMkLst>
        </pc:picChg>
        <pc:picChg chg="del mod">
          <ac:chgData name="Woradon Suda" userId="187488165ff4ecaf" providerId="LiveId" clId="{81090E3A-29BC-411D-9D41-CD5C483E4A7E}" dt="2023-05-23T06:17:50.497" v="748" actId="478"/>
          <ac:picMkLst>
            <pc:docMk/>
            <pc:sldMk cId="2562229832" sldId="256"/>
            <ac:picMk id="1026" creationId="{CBE40ABD-7BD6-5B32-E75D-E18F21C68378}"/>
          </ac:picMkLst>
        </pc:picChg>
        <pc:picChg chg="del mod">
          <ac:chgData name="Woradon Suda" userId="187488165ff4ecaf" providerId="LiveId" clId="{81090E3A-29BC-411D-9D41-CD5C483E4A7E}" dt="2023-05-23T06:53:25.981" v="1140"/>
          <ac:picMkLst>
            <pc:docMk/>
            <pc:sldMk cId="2562229832" sldId="256"/>
            <ac:picMk id="1030" creationId="{AA48B05F-1765-2B93-27B0-3FE2644BCE14}"/>
          </ac:picMkLst>
        </pc:picChg>
        <pc:picChg chg="mod">
          <ac:chgData name="Woradon Suda" userId="187488165ff4ecaf" providerId="LiveId" clId="{81090E3A-29BC-411D-9D41-CD5C483E4A7E}" dt="2023-05-23T13:25:56.784" v="1460" actId="1076"/>
          <ac:picMkLst>
            <pc:docMk/>
            <pc:sldMk cId="2562229832" sldId="256"/>
            <ac:picMk id="1032" creationId="{0595B594-D019-712C-C329-BE475985B131}"/>
          </ac:picMkLst>
        </pc:picChg>
        <pc:picChg chg="del">
          <ac:chgData name="Woradon Suda" userId="187488165ff4ecaf" providerId="LiveId" clId="{81090E3A-29BC-411D-9D41-CD5C483E4A7E}" dt="2023-05-23T04:53:09.678" v="3" actId="478"/>
          <ac:picMkLst>
            <pc:docMk/>
            <pc:sldMk cId="2562229832" sldId="256"/>
            <ac:picMk id="1032" creationId="{BD9BC90D-B1AC-C6DF-6ECD-8517F82D958F}"/>
          </ac:picMkLst>
        </pc:picChg>
        <pc:picChg chg="mod">
          <ac:chgData name="Woradon Suda" userId="187488165ff4ecaf" providerId="LiveId" clId="{81090E3A-29BC-411D-9D41-CD5C483E4A7E}" dt="2023-05-23T07:32:11.995" v="1338"/>
          <ac:picMkLst>
            <pc:docMk/>
            <pc:sldMk cId="2562229832" sldId="256"/>
            <ac:picMk id="1034" creationId="{47BEC458-BBD3-9243-141E-7AAF035A4F43}"/>
          </ac:picMkLst>
        </pc:picChg>
        <pc:cxnChg chg="add mod">
          <ac:chgData name="Woradon Suda" userId="187488165ff4ecaf" providerId="LiveId" clId="{81090E3A-29BC-411D-9D41-CD5C483E4A7E}" dt="2023-05-23T07:37:25.029" v="1437" actId="693"/>
          <ac:cxnSpMkLst>
            <pc:docMk/>
            <pc:sldMk cId="2562229832" sldId="256"/>
            <ac:cxnSpMk id="16" creationId="{86EFF4B4-452E-4E89-FB6A-F2BA8FA2DEA4}"/>
          </ac:cxnSpMkLst>
        </pc:cxnChg>
      </pc:sldChg>
    </pc:docChg>
  </pc:docChgLst>
  <pc:docChgLst>
    <pc:chgData name="Woradon Suda" userId="187488165ff4ecaf" providerId="LiveId" clId="{95149E74-2DCF-4C52-828F-B7C0FF29F023}"/>
    <pc:docChg chg="undo custSel modSld">
      <pc:chgData name="Woradon Suda" userId="187488165ff4ecaf" providerId="LiveId" clId="{95149E74-2DCF-4C52-828F-B7C0FF29F023}" dt="2023-05-22T06:50:14.234" v="38" actId="1076"/>
      <pc:docMkLst>
        <pc:docMk/>
      </pc:docMkLst>
      <pc:sldChg chg="addSp delSp modSp mod">
        <pc:chgData name="Woradon Suda" userId="187488165ff4ecaf" providerId="LiveId" clId="{95149E74-2DCF-4C52-828F-B7C0FF29F023}" dt="2023-05-22T06:50:14.234" v="38" actId="1076"/>
        <pc:sldMkLst>
          <pc:docMk/>
          <pc:sldMk cId="2562229832" sldId="256"/>
        </pc:sldMkLst>
        <pc:spChg chg="del">
          <ac:chgData name="Woradon Suda" userId="187488165ff4ecaf" providerId="LiveId" clId="{95149E74-2DCF-4C52-828F-B7C0FF29F023}" dt="2023-05-22T06:49:06.780" v="21" actId="478"/>
          <ac:spMkLst>
            <pc:docMk/>
            <pc:sldMk cId="2562229832" sldId="256"/>
            <ac:spMk id="2" creationId="{F992FAC1-DA60-11DF-D625-1F1D6230C22D}"/>
          </ac:spMkLst>
        </pc:spChg>
        <pc:spChg chg="del">
          <ac:chgData name="Woradon Suda" userId="187488165ff4ecaf" providerId="LiveId" clId="{95149E74-2DCF-4C52-828F-B7C0FF29F023}" dt="2023-05-22T06:49:06.780" v="21" actId="478"/>
          <ac:spMkLst>
            <pc:docMk/>
            <pc:sldMk cId="2562229832" sldId="256"/>
            <ac:spMk id="7" creationId="{6FC5BFD1-E018-23DB-1440-8B039B0BC53E}"/>
          </ac:spMkLst>
        </pc:spChg>
        <pc:spChg chg="mod">
          <ac:chgData name="Woradon Suda" userId="187488165ff4ecaf" providerId="LiveId" clId="{95149E74-2DCF-4C52-828F-B7C0FF29F023}" dt="2023-05-22T06:49:45.918" v="34" actId="1076"/>
          <ac:spMkLst>
            <pc:docMk/>
            <pc:sldMk cId="2562229832" sldId="256"/>
            <ac:spMk id="10" creationId="{30C763FE-2425-1764-9922-CECF93053112}"/>
          </ac:spMkLst>
        </pc:spChg>
        <pc:spChg chg="add del mod">
          <ac:chgData name="Woradon Suda" userId="187488165ff4ecaf" providerId="LiveId" clId="{95149E74-2DCF-4C52-828F-B7C0FF29F023}" dt="2023-05-22T06:49:21.176" v="25"/>
          <ac:spMkLst>
            <pc:docMk/>
            <pc:sldMk cId="2562229832" sldId="256"/>
            <ac:spMk id="11" creationId="{7B7B1350-0CAA-D1C7-E47C-85D9374A8D24}"/>
          </ac:spMkLst>
        </pc:spChg>
        <pc:spChg chg="add del mod">
          <ac:chgData name="Woradon Suda" userId="187488165ff4ecaf" providerId="LiveId" clId="{95149E74-2DCF-4C52-828F-B7C0FF29F023}" dt="2023-05-22T06:49:21.176" v="25"/>
          <ac:spMkLst>
            <pc:docMk/>
            <pc:sldMk cId="2562229832" sldId="256"/>
            <ac:spMk id="13" creationId="{8E76B09F-F4D8-D4CC-2F02-1DACFDD4CA95}"/>
          </ac:spMkLst>
        </pc:spChg>
        <pc:spChg chg="mod">
          <ac:chgData name="Woradon Suda" userId="187488165ff4ecaf" providerId="LiveId" clId="{95149E74-2DCF-4C52-828F-B7C0FF29F023}" dt="2023-05-22T06:46:55.863" v="12" actId="1076"/>
          <ac:spMkLst>
            <pc:docMk/>
            <pc:sldMk cId="2562229832" sldId="256"/>
            <ac:spMk id="16" creationId="{78965831-F021-4D40-613B-E1D41F215817}"/>
          </ac:spMkLst>
        </pc:spChg>
        <pc:spChg chg="del">
          <ac:chgData name="Woradon Suda" userId="187488165ff4ecaf" providerId="LiveId" clId="{95149E74-2DCF-4C52-828F-B7C0FF29F023}" dt="2023-05-22T06:49:06.780" v="21" actId="478"/>
          <ac:spMkLst>
            <pc:docMk/>
            <pc:sldMk cId="2562229832" sldId="256"/>
            <ac:spMk id="17" creationId="{1E29126D-C074-A320-CCE8-8E839BC9AE00}"/>
          </ac:spMkLst>
        </pc:spChg>
        <pc:spChg chg="del">
          <ac:chgData name="Woradon Suda" userId="187488165ff4ecaf" providerId="LiveId" clId="{95149E74-2DCF-4C52-828F-B7C0FF29F023}" dt="2023-05-22T06:49:06.780" v="21" actId="478"/>
          <ac:spMkLst>
            <pc:docMk/>
            <pc:sldMk cId="2562229832" sldId="256"/>
            <ac:spMk id="18" creationId="{4DB23F5F-55DB-772F-5F4B-E638DD5BA234}"/>
          </ac:spMkLst>
        </pc:spChg>
        <pc:spChg chg="del">
          <ac:chgData name="Woradon Suda" userId="187488165ff4ecaf" providerId="LiveId" clId="{95149E74-2DCF-4C52-828F-B7C0FF29F023}" dt="2023-05-22T06:49:06.780" v="21" actId="478"/>
          <ac:spMkLst>
            <pc:docMk/>
            <pc:sldMk cId="2562229832" sldId="256"/>
            <ac:spMk id="19" creationId="{DA17547B-FC54-785F-2B0D-DA63191778C2}"/>
          </ac:spMkLst>
        </pc:spChg>
        <pc:spChg chg="del">
          <ac:chgData name="Woradon Suda" userId="187488165ff4ecaf" providerId="LiveId" clId="{95149E74-2DCF-4C52-828F-B7C0FF29F023}" dt="2023-05-22T06:49:06.780" v="21" actId="478"/>
          <ac:spMkLst>
            <pc:docMk/>
            <pc:sldMk cId="2562229832" sldId="256"/>
            <ac:spMk id="20" creationId="{30E7A303-F382-EB3F-C899-EE4FD10170D7}"/>
          </ac:spMkLst>
        </pc:spChg>
        <pc:spChg chg="add del mod">
          <ac:chgData name="Woradon Suda" userId="187488165ff4ecaf" providerId="LiveId" clId="{95149E74-2DCF-4C52-828F-B7C0FF29F023}" dt="2023-05-22T06:49:21.176" v="25"/>
          <ac:spMkLst>
            <pc:docMk/>
            <pc:sldMk cId="2562229832" sldId="256"/>
            <ac:spMk id="21" creationId="{8C28B96B-3E01-DB89-7612-1C7CC1F806EF}"/>
          </ac:spMkLst>
        </pc:spChg>
        <pc:spChg chg="add del mod">
          <ac:chgData name="Woradon Suda" userId="187488165ff4ecaf" providerId="LiveId" clId="{95149E74-2DCF-4C52-828F-B7C0FF29F023}" dt="2023-05-22T06:49:21.176" v="25"/>
          <ac:spMkLst>
            <pc:docMk/>
            <pc:sldMk cId="2562229832" sldId="256"/>
            <ac:spMk id="22" creationId="{AD27B194-B43D-ABD9-4BCF-8509F0B8CA64}"/>
          </ac:spMkLst>
        </pc:spChg>
        <pc:spChg chg="add del mod">
          <ac:chgData name="Woradon Suda" userId="187488165ff4ecaf" providerId="LiveId" clId="{95149E74-2DCF-4C52-828F-B7C0FF29F023}" dt="2023-05-22T06:49:21.176" v="25"/>
          <ac:spMkLst>
            <pc:docMk/>
            <pc:sldMk cId="2562229832" sldId="256"/>
            <ac:spMk id="24" creationId="{C2850077-8BF2-21BD-392D-5636352B1B85}"/>
          </ac:spMkLst>
        </pc:spChg>
        <pc:spChg chg="add del mod">
          <ac:chgData name="Woradon Suda" userId="187488165ff4ecaf" providerId="LiveId" clId="{95149E74-2DCF-4C52-828F-B7C0FF29F023}" dt="2023-05-22T06:49:21.176" v="25"/>
          <ac:spMkLst>
            <pc:docMk/>
            <pc:sldMk cId="2562229832" sldId="256"/>
            <ac:spMk id="25" creationId="{8A2829AD-4C3A-1E33-8899-EA1C45D1AE41}"/>
          </ac:spMkLst>
        </pc:spChg>
        <pc:spChg chg="add mod">
          <ac:chgData name="Woradon Suda" userId="187488165ff4ecaf" providerId="LiveId" clId="{95149E74-2DCF-4C52-828F-B7C0FF29F023}" dt="2023-05-22T06:49:33" v="29" actId="1076"/>
          <ac:spMkLst>
            <pc:docMk/>
            <pc:sldMk cId="2562229832" sldId="256"/>
            <ac:spMk id="30" creationId="{2AD52408-59FF-7F31-9C85-92E1039F9384}"/>
          </ac:spMkLst>
        </pc:spChg>
        <pc:spChg chg="add mod">
          <ac:chgData name="Woradon Suda" userId="187488165ff4ecaf" providerId="LiveId" clId="{95149E74-2DCF-4C52-828F-B7C0FF29F023}" dt="2023-05-22T06:49:31.109" v="28" actId="1076"/>
          <ac:spMkLst>
            <pc:docMk/>
            <pc:sldMk cId="2562229832" sldId="256"/>
            <ac:spMk id="31" creationId="{4E011556-0703-DE7D-339B-42A31A7FBBB7}"/>
          </ac:spMkLst>
        </pc:spChg>
        <pc:spChg chg="add mod">
          <ac:chgData name="Woradon Suda" userId="187488165ff4ecaf" providerId="LiveId" clId="{95149E74-2DCF-4C52-828F-B7C0FF29F023}" dt="2023-05-22T06:49:35.030" v="30" actId="1076"/>
          <ac:spMkLst>
            <pc:docMk/>
            <pc:sldMk cId="2562229832" sldId="256"/>
            <ac:spMk id="32" creationId="{B52872C2-195B-71FB-911F-0314E9192A18}"/>
          </ac:spMkLst>
        </pc:spChg>
        <pc:spChg chg="add mod">
          <ac:chgData name="Woradon Suda" userId="187488165ff4ecaf" providerId="LiveId" clId="{95149E74-2DCF-4C52-828F-B7C0FF29F023}" dt="2023-05-22T06:50:14.234" v="38" actId="1076"/>
          <ac:spMkLst>
            <pc:docMk/>
            <pc:sldMk cId="2562229832" sldId="256"/>
            <ac:spMk id="33" creationId="{52D4EC5C-B201-9063-8867-386FA6998A86}"/>
          </ac:spMkLst>
        </pc:spChg>
        <pc:spChg chg="add mod">
          <ac:chgData name="Woradon Suda" userId="187488165ff4ecaf" providerId="LiveId" clId="{95149E74-2DCF-4C52-828F-B7C0FF29F023}" dt="2023-05-22T06:49:53.046" v="36" actId="1076"/>
          <ac:spMkLst>
            <pc:docMk/>
            <pc:sldMk cId="2562229832" sldId="256"/>
            <ac:spMk id="35" creationId="{72FBF256-BF4E-D324-9942-BA402D85A5C7}"/>
          </ac:spMkLst>
        </pc:spChg>
        <pc:spChg chg="add mod">
          <ac:chgData name="Woradon Suda" userId="187488165ff4ecaf" providerId="LiveId" clId="{95149E74-2DCF-4C52-828F-B7C0FF29F023}" dt="2023-05-22T06:49:49.347" v="35" actId="1076"/>
          <ac:spMkLst>
            <pc:docMk/>
            <pc:sldMk cId="2562229832" sldId="256"/>
            <ac:spMk id="37" creationId="{EFC03D2C-A11B-18C5-895C-6838D6364CAD}"/>
          </ac:spMkLst>
        </pc:spChg>
      </pc:sldChg>
    </pc:docChg>
  </pc:docChgLst>
  <pc:docChgLst>
    <pc:chgData name="Woradon Suda" userId="187488165ff4ecaf" providerId="LiveId" clId="{EB931E45-AA48-46F5-B262-CD40EDD0F82F}"/>
    <pc:docChg chg="custSel modSld">
      <pc:chgData name="Woradon Suda" userId="187488165ff4ecaf" providerId="LiveId" clId="{EB931E45-AA48-46F5-B262-CD40EDD0F82F}" dt="2023-05-22T06:53:29.402" v="25" actId="1076"/>
      <pc:docMkLst>
        <pc:docMk/>
      </pc:docMkLst>
      <pc:sldChg chg="addSp delSp modSp mod">
        <pc:chgData name="Woradon Suda" userId="187488165ff4ecaf" providerId="LiveId" clId="{EB931E45-AA48-46F5-B262-CD40EDD0F82F}" dt="2023-05-22T06:53:29.402" v="25" actId="1076"/>
        <pc:sldMkLst>
          <pc:docMk/>
          <pc:sldMk cId="2562229832" sldId="256"/>
        </pc:sldMkLst>
        <pc:spChg chg="add mod">
          <ac:chgData name="Woradon Suda" userId="187488165ff4ecaf" providerId="LiveId" clId="{EB931E45-AA48-46F5-B262-CD40EDD0F82F}" dt="2023-05-22T06:52:59.725" v="18" actId="1076"/>
          <ac:spMkLst>
            <pc:docMk/>
            <pc:sldMk cId="2562229832" sldId="256"/>
            <ac:spMk id="7" creationId="{BE1AE8BF-040A-65DC-3584-E6F2E38014BB}"/>
          </ac:spMkLst>
        </pc:spChg>
        <pc:spChg chg="mod">
          <ac:chgData name="Woradon Suda" userId="187488165ff4ecaf" providerId="LiveId" clId="{EB931E45-AA48-46F5-B262-CD40EDD0F82F}" dt="2023-05-22T06:52:11.196" v="8" actId="20577"/>
          <ac:spMkLst>
            <pc:docMk/>
            <pc:sldMk cId="2562229832" sldId="256"/>
            <ac:spMk id="10" creationId="{30C763FE-2425-1764-9922-CECF93053112}"/>
          </ac:spMkLst>
        </pc:spChg>
        <pc:spChg chg="add mod">
          <ac:chgData name="Woradon Suda" userId="187488165ff4ecaf" providerId="LiveId" clId="{EB931E45-AA48-46F5-B262-CD40EDD0F82F}" dt="2023-05-22T06:53:01.510" v="19" actId="1076"/>
          <ac:spMkLst>
            <pc:docMk/>
            <pc:sldMk cId="2562229832" sldId="256"/>
            <ac:spMk id="11" creationId="{B6773007-826E-C39D-64B3-65C6EFC88DDA}"/>
          </ac:spMkLst>
        </pc:spChg>
        <pc:spChg chg="add mod">
          <ac:chgData name="Woradon Suda" userId="187488165ff4ecaf" providerId="LiveId" clId="{EB931E45-AA48-46F5-B262-CD40EDD0F82F}" dt="2023-05-22T06:53:03.165" v="20" actId="1076"/>
          <ac:spMkLst>
            <pc:docMk/>
            <pc:sldMk cId="2562229832" sldId="256"/>
            <ac:spMk id="13" creationId="{6E5D25E6-88BF-998F-7C68-3627686FEB3D}"/>
          </ac:spMkLst>
        </pc:spChg>
        <pc:spChg chg="mod">
          <ac:chgData name="Woradon Suda" userId="187488165ff4ecaf" providerId="LiveId" clId="{EB931E45-AA48-46F5-B262-CD40EDD0F82F}" dt="2023-05-22T06:53:15.260" v="22" actId="1076"/>
          <ac:spMkLst>
            <pc:docMk/>
            <pc:sldMk cId="2562229832" sldId="256"/>
            <ac:spMk id="16" creationId="{78965831-F021-4D40-613B-E1D41F215817}"/>
          </ac:spMkLst>
        </pc:spChg>
        <pc:spChg chg="add mod">
          <ac:chgData name="Woradon Suda" userId="187488165ff4ecaf" providerId="LiveId" clId="{EB931E45-AA48-46F5-B262-CD40EDD0F82F}" dt="2023-05-22T06:52:50.900" v="15" actId="1076"/>
          <ac:spMkLst>
            <pc:docMk/>
            <pc:sldMk cId="2562229832" sldId="256"/>
            <ac:spMk id="17" creationId="{CEAF2C86-241B-E032-E2F3-B83E77E1B5F4}"/>
          </ac:spMkLst>
        </pc:spChg>
        <pc:spChg chg="add mod">
          <ac:chgData name="Woradon Suda" userId="187488165ff4ecaf" providerId="LiveId" clId="{EB931E45-AA48-46F5-B262-CD40EDD0F82F}" dt="2023-05-22T06:52:55.107" v="16" actId="1076"/>
          <ac:spMkLst>
            <pc:docMk/>
            <pc:sldMk cId="2562229832" sldId="256"/>
            <ac:spMk id="18" creationId="{E84CEC23-ADE5-9EDA-4ED5-93DE9A11C1FA}"/>
          </ac:spMkLst>
        </pc:spChg>
        <pc:spChg chg="add mod">
          <ac:chgData name="Woradon Suda" userId="187488165ff4ecaf" providerId="LiveId" clId="{EB931E45-AA48-46F5-B262-CD40EDD0F82F}" dt="2023-05-22T06:52:57.254" v="17" actId="1076"/>
          <ac:spMkLst>
            <pc:docMk/>
            <pc:sldMk cId="2562229832" sldId="256"/>
            <ac:spMk id="19" creationId="{01770104-B2F8-058F-0F8F-71DDE03630FB}"/>
          </ac:spMkLst>
        </pc:spChg>
        <pc:spChg chg="del">
          <ac:chgData name="Woradon Suda" userId="187488165ff4ecaf" providerId="LiveId" clId="{EB931E45-AA48-46F5-B262-CD40EDD0F82F}" dt="2023-05-22T06:52:18.237" v="9" actId="478"/>
          <ac:spMkLst>
            <pc:docMk/>
            <pc:sldMk cId="2562229832" sldId="256"/>
            <ac:spMk id="30" creationId="{2AD52408-59FF-7F31-9C85-92E1039F9384}"/>
          </ac:spMkLst>
        </pc:spChg>
        <pc:spChg chg="del">
          <ac:chgData name="Woradon Suda" userId="187488165ff4ecaf" providerId="LiveId" clId="{EB931E45-AA48-46F5-B262-CD40EDD0F82F}" dt="2023-05-22T06:52:18.237" v="9" actId="478"/>
          <ac:spMkLst>
            <pc:docMk/>
            <pc:sldMk cId="2562229832" sldId="256"/>
            <ac:spMk id="31" creationId="{4E011556-0703-DE7D-339B-42A31A7FBBB7}"/>
          </ac:spMkLst>
        </pc:spChg>
        <pc:spChg chg="del">
          <ac:chgData name="Woradon Suda" userId="187488165ff4ecaf" providerId="LiveId" clId="{EB931E45-AA48-46F5-B262-CD40EDD0F82F}" dt="2023-05-22T06:52:18.237" v="9" actId="478"/>
          <ac:spMkLst>
            <pc:docMk/>
            <pc:sldMk cId="2562229832" sldId="256"/>
            <ac:spMk id="32" creationId="{B52872C2-195B-71FB-911F-0314E9192A18}"/>
          </ac:spMkLst>
        </pc:spChg>
        <pc:spChg chg="del">
          <ac:chgData name="Woradon Suda" userId="187488165ff4ecaf" providerId="LiveId" clId="{EB931E45-AA48-46F5-B262-CD40EDD0F82F}" dt="2023-05-22T06:52:18.237" v="9" actId="478"/>
          <ac:spMkLst>
            <pc:docMk/>
            <pc:sldMk cId="2562229832" sldId="256"/>
            <ac:spMk id="33" creationId="{52D4EC5C-B201-9063-8867-386FA6998A86}"/>
          </ac:spMkLst>
        </pc:spChg>
        <pc:spChg chg="del">
          <ac:chgData name="Woradon Suda" userId="187488165ff4ecaf" providerId="LiveId" clId="{EB931E45-AA48-46F5-B262-CD40EDD0F82F}" dt="2023-05-22T06:52:18.237" v="9" actId="478"/>
          <ac:spMkLst>
            <pc:docMk/>
            <pc:sldMk cId="2562229832" sldId="256"/>
            <ac:spMk id="35" creationId="{72FBF256-BF4E-D324-9942-BA402D85A5C7}"/>
          </ac:spMkLst>
        </pc:spChg>
        <pc:spChg chg="del">
          <ac:chgData name="Woradon Suda" userId="187488165ff4ecaf" providerId="LiveId" clId="{EB931E45-AA48-46F5-B262-CD40EDD0F82F}" dt="2023-05-22T06:52:18.237" v="9" actId="478"/>
          <ac:spMkLst>
            <pc:docMk/>
            <pc:sldMk cId="2562229832" sldId="256"/>
            <ac:spMk id="37" creationId="{EFC03D2C-A11B-18C5-895C-6838D6364CAD}"/>
          </ac:spMkLst>
        </pc:spChg>
        <pc:picChg chg="add del mod">
          <ac:chgData name="Woradon Suda" userId="187488165ff4ecaf" providerId="LiveId" clId="{EB931E45-AA48-46F5-B262-CD40EDD0F82F}" dt="2023-05-22T06:52:38.239" v="12" actId="478"/>
          <ac:picMkLst>
            <pc:docMk/>
            <pc:sldMk cId="2562229832" sldId="256"/>
            <ac:picMk id="2" creationId="{21DF7C7C-0479-B343-08E3-71F5F86811DD}"/>
          </ac:picMkLst>
        </pc:picChg>
        <pc:picChg chg="mod">
          <ac:chgData name="Woradon Suda" userId="187488165ff4ecaf" providerId="LiveId" clId="{EB931E45-AA48-46F5-B262-CD40EDD0F82F}" dt="2023-05-22T06:53:20.822" v="24" actId="1076"/>
          <ac:picMkLst>
            <pc:docMk/>
            <pc:sldMk cId="2562229832" sldId="256"/>
            <ac:picMk id="3" creationId="{C836F14C-CBFA-3B4D-5763-50F4475D0EF0}"/>
          </ac:picMkLst>
        </pc:picChg>
        <pc:picChg chg="mod">
          <ac:chgData name="Woradon Suda" userId="187488165ff4ecaf" providerId="LiveId" clId="{EB931E45-AA48-46F5-B262-CD40EDD0F82F}" dt="2023-05-22T06:53:29.402" v="25" actId="1076"/>
          <ac:picMkLst>
            <pc:docMk/>
            <pc:sldMk cId="2562229832" sldId="256"/>
            <ac:picMk id="26" creationId="{F91FE09B-CBB4-95B9-5203-B436CF9DA5B1}"/>
          </ac:picMkLst>
        </pc:picChg>
      </pc:sldChg>
    </pc:docChg>
  </pc:docChgLst>
  <pc:docChgLst>
    <pc:chgData name="Woradon Suda" userId="187488165ff4ecaf" providerId="LiveId" clId="{3CB4861C-5D05-45D9-9EE2-8E8C62863F9B}"/>
    <pc:docChg chg="undo redo custSel modSld">
      <pc:chgData name="Woradon Suda" userId="187488165ff4ecaf" providerId="LiveId" clId="{3CB4861C-5D05-45D9-9EE2-8E8C62863F9B}" dt="2023-05-22T06:44:25.022" v="2223" actId="1076"/>
      <pc:docMkLst>
        <pc:docMk/>
      </pc:docMkLst>
      <pc:sldChg chg="addSp delSp modSp mod setBg">
        <pc:chgData name="Woradon Suda" userId="187488165ff4ecaf" providerId="LiveId" clId="{3CB4861C-5D05-45D9-9EE2-8E8C62863F9B}" dt="2023-05-22T06:44:25.022" v="2223" actId="1076"/>
        <pc:sldMkLst>
          <pc:docMk/>
          <pc:sldMk cId="2562229832" sldId="256"/>
        </pc:sldMkLst>
        <pc:spChg chg="mod">
          <ac:chgData name="Woradon Suda" userId="187488165ff4ecaf" providerId="LiveId" clId="{3CB4861C-5D05-45D9-9EE2-8E8C62863F9B}" dt="2023-05-22T06:42:57.846" v="2211" actId="1076"/>
          <ac:spMkLst>
            <pc:docMk/>
            <pc:sldMk cId="2562229832" sldId="256"/>
            <ac:spMk id="2" creationId="{F992FAC1-DA60-11DF-D625-1F1D6230C22D}"/>
          </ac:spMkLst>
        </pc:spChg>
        <pc:spChg chg="mod modCrop">
          <ac:chgData name="Woradon Suda" userId="187488165ff4ecaf" providerId="LiveId" clId="{3CB4861C-5D05-45D9-9EE2-8E8C62863F9B}" dt="2023-05-22T06:43:00.974" v="2212" actId="1076"/>
          <ac:spMkLst>
            <pc:docMk/>
            <pc:sldMk cId="2562229832" sldId="256"/>
            <ac:spMk id="7" creationId="{6FC5BFD1-E018-23DB-1440-8B039B0BC53E}"/>
          </ac:spMkLst>
        </pc:spChg>
        <pc:spChg chg="add mod">
          <ac:chgData name="Woradon Suda" userId="187488165ff4ecaf" providerId="LiveId" clId="{3CB4861C-5D05-45D9-9EE2-8E8C62863F9B}" dt="2023-05-22T06:44:25.022" v="2223" actId="1076"/>
          <ac:spMkLst>
            <pc:docMk/>
            <pc:sldMk cId="2562229832" sldId="256"/>
            <ac:spMk id="10" creationId="{30C763FE-2425-1764-9922-CECF93053112}"/>
          </ac:spMkLst>
        </pc:spChg>
        <pc:spChg chg="add del">
          <ac:chgData name="Woradon Suda" userId="187488165ff4ecaf" providerId="LiveId" clId="{3CB4861C-5D05-45D9-9EE2-8E8C62863F9B}" dt="2023-05-22T02:26:39.980" v="1710" actId="22"/>
          <ac:spMkLst>
            <pc:docMk/>
            <pc:sldMk cId="2562229832" sldId="256"/>
            <ac:spMk id="12" creationId="{A439947E-F0A4-F94E-B7EA-C7F29B11F07B}"/>
          </ac:spMkLst>
        </pc:spChg>
        <pc:spChg chg="add mod">
          <ac:chgData name="Woradon Suda" userId="187488165ff4ecaf" providerId="LiveId" clId="{3CB4861C-5D05-45D9-9EE2-8E8C62863F9B}" dt="2023-05-22T06:42:04.764" v="2202" actId="1076"/>
          <ac:spMkLst>
            <pc:docMk/>
            <pc:sldMk cId="2562229832" sldId="256"/>
            <ac:spMk id="12" creationId="{D53F6C17-36FF-659C-5BCF-DC116C1A9034}"/>
          </ac:spMkLst>
        </pc:spChg>
        <pc:spChg chg="mod">
          <ac:chgData name="Woradon Suda" userId="187488165ff4ecaf" providerId="LiveId" clId="{3CB4861C-5D05-45D9-9EE2-8E8C62863F9B}" dt="2023-05-19T06:58:23.134" v="1705" actId="14100"/>
          <ac:spMkLst>
            <pc:docMk/>
            <pc:sldMk cId="2562229832" sldId="256"/>
            <ac:spMk id="15" creationId="{AC910966-28F7-9D46-52BC-2E42B9C8CA30}"/>
          </ac:spMkLst>
        </pc:spChg>
        <pc:spChg chg="mod">
          <ac:chgData name="Woradon Suda" userId="187488165ff4ecaf" providerId="LiveId" clId="{3CB4861C-5D05-45D9-9EE2-8E8C62863F9B}" dt="2023-05-22T06:42:35.068" v="2207" actId="1076"/>
          <ac:spMkLst>
            <pc:docMk/>
            <pc:sldMk cId="2562229832" sldId="256"/>
            <ac:spMk id="16" creationId="{78965831-F021-4D40-613B-E1D41F215817}"/>
          </ac:spMkLst>
        </pc:spChg>
        <pc:spChg chg="mod">
          <ac:chgData name="Woradon Suda" userId="187488165ff4ecaf" providerId="LiveId" clId="{3CB4861C-5D05-45D9-9EE2-8E8C62863F9B}" dt="2023-05-22T06:43:26.654" v="2218" actId="1076"/>
          <ac:spMkLst>
            <pc:docMk/>
            <pc:sldMk cId="2562229832" sldId="256"/>
            <ac:spMk id="17" creationId="{1E29126D-C074-A320-CCE8-8E839BC9AE00}"/>
          </ac:spMkLst>
        </pc:spChg>
        <pc:spChg chg="mod">
          <ac:chgData name="Woradon Suda" userId="187488165ff4ecaf" providerId="LiveId" clId="{3CB4861C-5D05-45D9-9EE2-8E8C62863F9B}" dt="2023-05-22T06:44:19.179" v="2222" actId="1076"/>
          <ac:spMkLst>
            <pc:docMk/>
            <pc:sldMk cId="2562229832" sldId="256"/>
            <ac:spMk id="18" creationId="{4DB23F5F-55DB-772F-5F4B-E638DD5BA234}"/>
          </ac:spMkLst>
        </pc:spChg>
        <pc:spChg chg="mod">
          <ac:chgData name="Woradon Suda" userId="187488165ff4ecaf" providerId="LiveId" clId="{3CB4861C-5D05-45D9-9EE2-8E8C62863F9B}" dt="2023-05-22T06:44:09.774" v="2221" actId="1076"/>
          <ac:spMkLst>
            <pc:docMk/>
            <pc:sldMk cId="2562229832" sldId="256"/>
            <ac:spMk id="19" creationId="{DA17547B-FC54-785F-2B0D-DA63191778C2}"/>
          </ac:spMkLst>
        </pc:spChg>
        <pc:spChg chg="mod">
          <ac:chgData name="Woradon Suda" userId="187488165ff4ecaf" providerId="LiveId" clId="{3CB4861C-5D05-45D9-9EE2-8E8C62863F9B}" dt="2023-05-22T06:43:32.254" v="2219" actId="1076"/>
          <ac:spMkLst>
            <pc:docMk/>
            <pc:sldMk cId="2562229832" sldId="256"/>
            <ac:spMk id="20" creationId="{30E7A303-F382-EB3F-C899-EE4FD10170D7}"/>
          </ac:spMkLst>
        </pc:spChg>
        <pc:spChg chg="add del">
          <ac:chgData name="Woradon Suda" userId="187488165ff4ecaf" providerId="LiveId" clId="{3CB4861C-5D05-45D9-9EE2-8E8C62863F9B}" dt="2023-05-22T02:27:06.785" v="1713" actId="22"/>
          <ac:spMkLst>
            <pc:docMk/>
            <pc:sldMk cId="2562229832" sldId="256"/>
            <ac:spMk id="21" creationId="{FA7124F3-90F4-7221-66A8-6136CA401F21}"/>
          </ac:spMkLst>
        </pc:spChg>
        <pc:spChg chg="add del mod">
          <ac:chgData name="Woradon Suda" userId="187488165ff4ecaf" providerId="LiveId" clId="{3CB4861C-5D05-45D9-9EE2-8E8C62863F9B}" dt="2023-05-22T02:27:27.741" v="1716" actId="478"/>
          <ac:spMkLst>
            <pc:docMk/>
            <pc:sldMk cId="2562229832" sldId="256"/>
            <ac:spMk id="24" creationId="{3C643298-2676-400E-F456-2D6016F35FAF}"/>
          </ac:spMkLst>
        </pc:spChg>
        <pc:spChg chg="mod">
          <ac:chgData name="Woradon Suda" userId="187488165ff4ecaf" providerId="LiveId" clId="{3CB4861C-5D05-45D9-9EE2-8E8C62863F9B}" dt="2023-05-19T06:58:32.693" v="1707" actId="14100"/>
          <ac:spMkLst>
            <pc:docMk/>
            <pc:sldMk cId="2562229832" sldId="256"/>
            <ac:spMk id="29" creationId="{072C8F57-5AD1-A013-A4CC-897299D8E800}"/>
          </ac:spMkLst>
        </pc:spChg>
        <pc:spChg chg="del">
          <ac:chgData name="Woradon Suda" userId="187488165ff4ecaf" providerId="LiveId" clId="{3CB4861C-5D05-45D9-9EE2-8E8C62863F9B}" dt="2023-05-22T02:36:09.772" v="1725" actId="478"/>
          <ac:spMkLst>
            <pc:docMk/>
            <pc:sldMk cId="2562229832" sldId="256"/>
            <ac:spMk id="33" creationId="{F7F00289-7C3D-34AE-AC3A-FD72D093CD0B}"/>
          </ac:spMkLst>
        </pc:spChg>
        <pc:spChg chg="mod">
          <ac:chgData name="Woradon Suda" userId="187488165ff4ecaf" providerId="LiveId" clId="{3CB4861C-5D05-45D9-9EE2-8E8C62863F9B}" dt="2023-05-22T06:42:01.770" v="2201" actId="14100"/>
          <ac:spMkLst>
            <pc:docMk/>
            <pc:sldMk cId="2562229832" sldId="256"/>
            <ac:spMk id="34" creationId="{4F378A57-5CBB-07AF-4D65-9E5D3A293A99}"/>
          </ac:spMkLst>
        </pc:spChg>
        <pc:spChg chg="mod">
          <ac:chgData name="Woradon Suda" userId="187488165ff4ecaf" providerId="LiveId" clId="{3CB4861C-5D05-45D9-9EE2-8E8C62863F9B}" dt="2023-05-22T06:42:38.885" v="2209" actId="14100"/>
          <ac:spMkLst>
            <pc:docMk/>
            <pc:sldMk cId="2562229832" sldId="256"/>
            <ac:spMk id="54" creationId="{A7393756-E26F-5264-7543-21125919F900}"/>
          </ac:spMkLst>
        </pc:spChg>
        <pc:spChg chg="mod">
          <ac:chgData name="Woradon Suda" userId="187488165ff4ecaf" providerId="LiveId" clId="{3CB4861C-5D05-45D9-9EE2-8E8C62863F9B}" dt="2023-05-22T06:42:23.639" v="2204" actId="1076"/>
          <ac:spMkLst>
            <pc:docMk/>
            <pc:sldMk cId="2562229832" sldId="256"/>
            <ac:spMk id="56" creationId="{6EE550DC-D960-FDC8-9F61-6329CBFEF14E}"/>
          </ac:spMkLst>
        </pc:spChg>
        <pc:spChg chg="del">
          <ac:chgData name="Woradon Suda" userId="187488165ff4ecaf" providerId="LiveId" clId="{3CB4861C-5D05-45D9-9EE2-8E8C62863F9B}" dt="2023-05-22T02:26:45.105" v="1711" actId="478"/>
          <ac:spMkLst>
            <pc:docMk/>
            <pc:sldMk cId="2562229832" sldId="256"/>
            <ac:spMk id="1024" creationId="{C997791F-E478-E42F-E2F4-FE1A7799D12E}"/>
          </ac:spMkLst>
        </pc:spChg>
        <pc:picChg chg="mod">
          <ac:chgData name="Woradon Suda" userId="187488165ff4ecaf" providerId="LiveId" clId="{3CB4861C-5D05-45D9-9EE2-8E8C62863F9B}" dt="2023-05-22T06:40:08.798" v="2193" actId="1076"/>
          <ac:picMkLst>
            <pc:docMk/>
            <pc:sldMk cId="2562229832" sldId="256"/>
            <ac:picMk id="3" creationId="{C836F14C-CBFA-3B4D-5763-50F4475D0EF0}"/>
          </ac:picMkLst>
        </pc:picChg>
        <pc:picChg chg="mod">
          <ac:chgData name="Woradon Suda" userId="187488165ff4ecaf" providerId="LiveId" clId="{3CB4861C-5D05-45D9-9EE2-8E8C62863F9B}" dt="2023-05-22T06:30:59.213" v="1966" actId="1076"/>
          <ac:picMkLst>
            <pc:docMk/>
            <pc:sldMk cId="2562229832" sldId="256"/>
            <ac:picMk id="5" creationId="{6A5F380E-E0BD-72CF-09D0-D89E6CDB26D9}"/>
          </ac:picMkLst>
        </pc:picChg>
        <pc:picChg chg="mod">
          <ac:chgData name="Woradon Suda" userId="187488165ff4ecaf" providerId="LiveId" clId="{3CB4861C-5D05-45D9-9EE2-8E8C62863F9B}" dt="2023-05-22T06:39:30.085" v="2189" actId="14100"/>
          <ac:picMkLst>
            <pc:docMk/>
            <pc:sldMk cId="2562229832" sldId="256"/>
            <ac:picMk id="6" creationId="{FD4F9745-6F31-B584-190B-EDA9848C348F}"/>
          </ac:picMkLst>
        </pc:picChg>
        <pc:picChg chg="add mod">
          <ac:chgData name="Woradon Suda" userId="187488165ff4ecaf" providerId="LiveId" clId="{3CB4861C-5D05-45D9-9EE2-8E8C62863F9B}" dt="2023-05-22T06:35:57.617" v="2050" actId="207"/>
          <ac:picMkLst>
            <pc:docMk/>
            <pc:sldMk cId="2562229832" sldId="256"/>
            <ac:picMk id="26" creationId="{F91FE09B-CBB4-95B9-5203-B436CF9DA5B1}"/>
          </ac:picMkLst>
        </pc:picChg>
      </pc:sldChg>
    </pc:docChg>
  </pc:docChgLst>
  <pc:docChgLst>
    <pc:chgData name="Woradon Suda" userId="187488165ff4ecaf" providerId="LiveId" clId="{58EFEF8D-411E-49B5-8C43-E65CC259400D}"/>
    <pc:docChg chg="undo custSel modSld">
      <pc:chgData name="Woradon Suda" userId="187488165ff4ecaf" providerId="LiveId" clId="{58EFEF8D-411E-49B5-8C43-E65CC259400D}" dt="2023-05-23T04:28:10.406" v="811" actId="1076"/>
      <pc:docMkLst>
        <pc:docMk/>
      </pc:docMkLst>
      <pc:sldChg chg="addSp delSp modSp mod setBg">
        <pc:chgData name="Woradon Suda" userId="187488165ff4ecaf" providerId="LiveId" clId="{58EFEF8D-411E-49B5-8C43-E65CC259400D}" dt="2023-05-23T04:28:10.406" v="811" actId="1076"/>
        <pc:sldMkLst>
          <pc:docMk/>
          <pc:sldMk cId="2562229832" sldId="256"/>
        </pc:sldMkLst>
        <pc:spChg chg="del">
          <ac:chgData name="Woradon Suda" userId="187488165ff4ecaf" providerId="LiveId" clId="{58EFEF8D-411E-49B5-8C43-E65CC259400D}" dt="2023-05-23T03:41:34.216" v="2" actId="478"/>
          <ac:spMkLst>
            <pc:docMk/>
            <pc:sldMk cId="2562229832" sldId="256"/>
            <ac:spMk id="3" creationId="{D43F22AF-94F2-D2CE-3179-FA7618F32C1D}"/>
          </ac:spMkLst>
        </pc:spChg>
        <pc:spChg chg="del mod">
          <ac:chgData name="Woradon Suda" userId="187488165ff4ecaf" providerId="LiveId" clId="{58EFEF8D-411E-49B5-8C43-E65CC259400D}" dt="2023-05-23T03:41:47.755" v="8"/>
          <ac:spMkLst>
            <pc:docMk/>
            <pc:sldMk cId="2562229832" sldId="256"/>
            <ac:spMk id="10" creationId="{30C763FE-2425-1764-9922-CECF93053112}"/>
          </ac:spMkLst>
        </pc:spChg>
        <pc:spChg chg="del mod">
          <ac:chgData name="Woradon Suda" userId="187488165ff4ecaf" providerId="LiveId" clId="{58EFEF8D-411E-49B5-8C43-E65CC259400D}" dt="2023-05-23T03:41:36.776" v="4" actId="478"/>
          <ac:spMkLst>
            <pc:docMk/>
            <pc:sldMk cId="2562229832" sldId="256"/>
            <ac:spMk id="12" creationId="{06D87748-DA2A-493D-0914-2819736B3C3B}"/>
          </ac:spMkLst>
        </pc:spChg>
        <pc:spChg chg="del">
          <ac:chgData name="Woradon Suda" userId="187488165ff4ecaf" providerId="LiveId" clId="{58EFEF8D-411E-49B5-8C43-E65CC259400D}" dt="2023-05-23T03:41:41.565" v="5" actId="478"/>
          <ac:spMkLst>
            <pc:docMk/>
            <pc:sldMk cId="2562229832" sldId="256"/>
            <ac:spMk id="13" creationId="{9FFE257F-C221-6654-1B5A-1CBB072C5488}"/>
          </ac:spMkLst>
        </pc:spChg>
        <pc:spChg chg="add mod">
          <ac:chgData name="Woradon Suda" userId="187488165ff4ecaf" providerId="LiveId" clId="{58EFEF8D-411E-49B5-8C43-E65CC259400D}" dt="2023-05-23T04:22:05.766" v="794"/>
          <ac:spMkLst>
            <pc:docMk/>
            <pc:sldMk cId="2562229832" sldId="256"/>
            <ac:spMk id="16" creationId="{200AC5C3-2281-1B6C-025F-C9A6BDD04EBD}"/>
          </ac:spMkLst>
        </pc:spChg>
        <pc:spChg chg="del">
          <ac:chgData name="Woradon Suda" userId="187488165ff4ecaf" providerId="LiveId" clId="{58EFEF8D-411E-49B5-8C43-E65CC259400D}" dt="2023-05-23T03:41:41.565" v="5" actId="478"/>
          <ac:spMkLst>
            <pc:docMk/>
            <pc:sldMk cId="2562229832" sldId="256"/>
            <ac:spMk id="17" creationId="{3E7433BF-7277-C99B-D8E6-EAC0D889AC1C}"/>
          </ac:spMkLst>
        </pc:spChg>
        <pc:spChg chg="del">
          <ac:chgData name="Woradon Suda" userId="187488165ff4ecaf" providerId="LiveId" clId="{58EFEF8D-411E-49B5-8C43-E65CC259400D}" dt="2023-05-23T03:41:41.565" v="5" actId="478"/>
          <ac:spMkLst>
            <pc:docMk/>
            <pc:sldMk cId="2562229832" sldId="256"/>
            <ac:spMk id="18" creationId="{0E92EC78-4C75-2372-79A6-21058A3BFD87}"/>
          </ac:spMkLst>
        </pc:spChg>
        <pc:spChg chg="del">
          <ac:chgData name="Woradon Suda" userId="187488165ff4ecaf" providerId="LiveId" clId="{58EFEF8D-411E-49B5-8C43-E65CC259400D}" dt="2023-05-23T03:41:41.565" v="5" actId="478"/>
          <ac:spMkLst>
            <pc:docMk/>
            <pc:sldMk cId="2562229832" sldId="256"/>
            <ac:spMk id="19" creationId="{CF867725-6171-4FED-EFC2-637CAF6F49E0}"/>
          </ac:spMkLst>
        </pc:spChg>
        <pc:spChg chg="del">
          <ac:chgData name="Woradon Suda" userId="187488165ff4ecaf" providerId="LiveId" clId="{58EFEF8D-411E-49B5-8C43-E65CC259400D}" dt="2023-05-23T03:41:41.565" v="5" actId="478"/>
          <ac:spMkLst>
            <pc:docMk/>
            <pc:sldMk cId="2562229832" sldId="256"/>
            <ac:spMk id="21" creationId="{49083A97-E754-6503-15FD-222390FA886B}"/>
          </ac:spMkLst>
        </pc:spChg>
        <pc:spChg chg="del">
          <ac:chgData name="Woradon Suda" userId="187488165ff4ecaf" providerId="LiveId" clId="{58EFEF8D-411E-49B5-8C43-E65CC259400D}" dt="2023-05-23T03:41:41.565" v="5" actId="478"/>
          <ac:spMkLst>
            <pc:docMk/>
            <pc:sldMk cId="2562229832" sldId="256"/>
            <ac:spMk id="22" creationId="{992C88FE-67E2-9A7D-708F-8EF5AA9F4E8D}"/>
          </ac:spMkLst>
        </pc:spChg>
        <pc:spChg chg="mod">
          <ac:chgData name="Woradon Suda" userId="187488165ff4ecaf" providerId="LiveId" clId="{58EFEF8D-411E-49B5-8C43-E65CC259400D}" dt="2023-05-23T04:22:58.726" v="802" actId="13926"/>
          <ac:spMkLst>
            <pc:docMk/>
            <pc:sldMk cId="2562229832" sldId="256"/>
            <ac:spMk id="25" creationId="{CCB1C32A-1EAD-E178-F423-877AAE7BEAA4}"/>
          </ac:spMkLst>
        </pc:spChg>
        <pc:spChg chg="mod">
          <ac:chgData name="Woradon Suda" userId="187488165ff4ecaf" providerId="LiveId" clId="{58EFEF8D-411E-49B5-8C43-E65CC259400D}" dt="2023-05-23T03:45:09.478" v="47" actId="14100"/>
          <ac:spMkLst>
            <pc:docMk/>
            <pc:sldMk cId="2562229832" sldId="256"/>
            <ac:spMk id="31" creationId="{B22DFB56-4093-26BF-0D1C-DB60A816C130}"/>
          </ac:spMkLst>
        </pc:spChg>
        <pc:spChg chg="add mod ord">
          <ac:chgData name="Woradon Suda" userId="187488165ff4ecaf" providerId="LiveId" clId="{58EFEF8D-411E-49B5-8C43-E65CC259400D}" dt="2023-05-23T04:23:45.591" v="806" actId="207"/>
          <ac:spMkLst>
            <pc:docMk/>
            <pc:sldMk cId="2562229832" sldId="256"/>
            <ac:spMk id="37" creationId="{A2617503-636A-EA07-6E67-C31E5460A36C}"/>
          </ac:spMkLst>
        </pc:spChg>
        <pc:spChg chg="del mod">
          <ac:chgData name="Woradon Suda" userId="187488165ff4ecaf" providerId="LiveId" clId="{58EFEF8D-411E-49B5-8C43-E65CC259400D}" dt="2023-05-23T03:57:52.492" v="422" actId="478"/>
          <ac:spMkLst>
            <pc:docMk/>
            <pc:sldMk cId="2562229832" sldId="256"/>
            <ac:spMk id="55" creationId="{CEBFA163-BA9E-AE34-D3FA-9B761F31E138}"/>
          </ac:spMkLst>
        </pc:spChg>
        <pc:picChg chg="mod">
          <ac:chgData name="Woradon Suda" userId="187488165ff4ecaf" providerId="LiveId" clId="{58EFEF8D-411E-49B5-8C43-E65CC259400D}" dt="2023-05-23T03:44:51.302" v="44" actId="1076"/>
          <ac:picMkLst>
            <pc:docMk/>
            <pc:sldMk cId="2562229832" sldId="256"/>
            <ac:picMk id="2" creationId="{9F2B6A10-FE90-1A45-F2D6-FAA46B798852}"/>
          </ac:picMkLst>
        </pc:picChg>
        <pc:picChg chg="mod">
          <ac:chgData name="Woradon Suda" userId="187488165ff4ecaf" providerId="LiveId" clId="{58EFEF8D-411E-49B5-8C43-E65CC259400D}" dt="2023-05-23T03:44:32.799" v="40" actId="1076"/>
          <ac:picMkLst>
            <pc:docMk/>
            <pc:sldMk cId="2562229832" sldId="256"/>
            <ac:picMk id="6" creationId="{D3C06F1B-F849-3061-8A32-5586BDDB69B9}"/>
          </ac:picMkLst>
        </pc:picChg>
        <pc:picChg chg="add mod modCrop">
          <ac:chgData name="Woradon Suda" userId="187488165ff4ecaf" providerId="LiveId" clId="{58EFEF8D-411E-49B5-8C43-E65CC259400D}" dt="2023-05-23T03:45:24.695" v="48" actId="14100"/>
          <ac:picMkLst>
            <pc:docMk/>
            <pc:sldMk cId="2562229832" sldId="256"/>
            <ac:picMk id="11" creationId="{06F956EF-BB02-3B98-1360-4E6F66202E5C}"/>
          </ac:picMkLst>
        </pc:picChg>
        <pc:picChg chg="del mod">
          <ac:chgData name="Woradon Suda" userId="187488165ff4ecaf" providerId="LiveId" clId="{58EFEF8D-411E-49B5-8C43-E65CC259400D}" dt="2023-05-23T04:03:34.527" v="500" actId="478"/>
          <ac:picMkLst>
            <pc:docMk/>
            <pc:sldMk cId="2562229832" sldId="256"/>
            <ac:picMk id="20" creationId="{E888CD10-1257-EADE-9DD4-AAF8AE3C5C61}"/>
          </ac:picMkLst>
        </pc:picChg>
        <pc:picChg chg="add mod modCrop">
          <ac:chgData name="Woradon Suda" userId="187488165ff4ecaf" providerId="LiveId" clId="{58EFEF8D-411E-49B5-8C43-E65CC259400D}" dt="2023-05-23T04:21:53.616" v="791" actId="1076"/>
          <ac:picMkLst>
            <pc:docMk/>
            <pc:sldMk cId="2562229832" sldId="256"/>
            <ac:picMk id="23" creationId="{FE23312B-C4D0-61EF-FACC-0C982FF6DEB8}"/>
          </ac:picMkLst>
        </pc:picChg>
        <pc:picChg chg="add del mod modCrop">
          <ac:chgData name="Woradon Suda" userId="187488165ff4ecaf" providerId="LiveId" clId="{58EFEF8D-411E-49B5-8C43-E65CC259400D}" dt="2023-05-23T04:08:20.331" v="573" actId="478"/>
          <ac:picMkLst>
            <pc:docMk/>
            <pc:sldMk cId="2562229832" sldId="256"/>
            <ac:picMk id="24" creationId="{6A26FE74-6ED7-7E04-9A76-BA3E5BF470B6}"/>
          </ac:picMkLst>
        </pc:picChg>
        <pc:picChg chg="add del mod">
          <ac:chgData name="Woradon Suda" userId="187488165ff4ecaf" providerId="LiveId" clId="{58EFEF8D-411E-49B5-8C43-E65CC259400D}" dt="2023-05-23T04:10:00.174" v="585" actId="478"/>
          <ac:picMkLst>
            <pc:docMk/>
            <pc:sldMk cId="2562229832" sldId="256"/>
            <ac:picMk id="30" creationId="{6B2D7038-83E8-02E0-7074-B0ECECF3F93F}"/>
          </ac:picMkLst>
        </pc:picChg>
        <pc:picChg chg="del">
          <ac:chgData name="Woradon Suda" userId="187488165ff4ecaf" providerId="LiveId" clId="{58EFEF8D-411E-49B5-8C43-E65CC259400D}" dt="2023-05-23T03:41:30.133" v="0" actId="478"/>
          <ac:picMkLst>
            <pc:docMk/>
            <pc:sldMk cId="2562229832" sldId="256"/>
            <ac:picMk id="32" creationId="{01EDA895-C782-A3E4-DABC-80FB1FF0A01E}"/>
          </ac:picMkLst>
        </pc:picChg>
        <pc:picChg chg="add mod modCrop">
          <ac:chgData name="Woradon Suda" userId="187488165ff4ecaf" providerId="LiveId" clId="{58EFEF8D-411E-49B5-8C43-E65CC259400D}" dt="2023-05-23T04:21:43.600" v="788" actId="1076"/>
          <ac:picMkLst>
            <pc:docMk/>
            <pc:sldMk cId="2562229832" sldId="256"/>
            <ac:picMk id="33" creationId="{E7CF7DD8-00E9-D663-BE25-5C274A2F50EA}"/>
          </ac:picMkLst>
        </pc:picChg>
        <pc:picChg chg="add mod">
          <ac:chgData name="Woradon Suda" userId="187488165ff4ecaf" providerId="LiveId" clId="{58EFEF8D-411E-49B5-8C43-E65CC259400D}" dt="2023-05-23T04:22:13.775" v="795" actId="1076"/>
          <ac:picMkLst>
            <pc:docMk/>
            <pc:sldMk cId="2562229832" sldId="256"/>
            <ac:picMk id="34" creationId="{C508FB17-F0BA-BC68-1A6A-E69AD13E95AC}"/>
          </ac:picMkLst>
        </pc:picChg>
        <pc:picChg chg="add mod">
          <ac:chgData name="Woradon Suda" userId="187488165ff4ecaf" providerId="LiveId" clId="{58EFEF8D-411E-49B5-8C43-E65CC259400D}" dt="2023-05-23T04:21:41.927" v="787" actId="1076"/>
          <ac:picMkLst>
            <pc:docMk/>
            <pc:sldMk cId="2562229832" sldId="256"/>
            <ac:picMk id="35" creationId="{59FCE829-67C9-9239-B632-DE23B21A2F0D}"/>
          </ac:picMkLst>
        </pc:picChg>
        <pc:picChg chg="add del mod">
          <ac:chgData name="Woradon Suda" userId="187488165ff4ecaf" providerId="LiveId" clId="{58EFEF8D-411E-49B5-8C43-E65CC259400D}" dt="2023-05-23T03:52:14.091" v="53" actId="478"/>
          <ac:picMkLst>
            <pc:docMk/>
            <pc:sldMk cId="2562229832" sldId="256"/>
            <ac:picMk id="1026" creationId="{791EDC03-0D3A-A69D-06B8-6FAC9633ABEF}"/>
          </ac:picMkLst>
        </pc:picChg>
        <pc:picChg chg="mod">
          <ac:chgData name="Woradon Suda" userId="187488165ff4ecaf" providerId="LiveId" clId="{58EFEF8D-411E-49B5-8C43-E65CC259400D}" dt="2023-05-23T04:22:33.198" v="798" actId="1076"/>
          <ac:picMkLst>
            <pc:docMk/>
            <pc:sldMk cId="2562229832" sldId="256"/>
            <ac:picMk id="1030" creationId="{ACC6F26E-5C1A-FFFF-118A-8CECA94244DA}"/>
          </ac:picMkLst>
        </pc:picChg>
        <pc:picChg chg="mod">
          <ac:chgData name="Woradon Suda" userId="187488165ff4ecaf" providerId="LiveId" clId="{58EFEF8D-411E-49B5-8C43-E65CC259400D}" dt="2023-05-23T04:21:37.719" v="785" actId="14100"/>
          <ac:picMkLst>
            <pc:docMk/>
            <pc:sldMk cId="2562229832" sldId="256"/>
            <ac:picMk id="1032" creationId="{BD9BC90D-B1AC-C6DF-6ECD-8517F82D958F}"/>
          </ac:picMkLst>
        </pc:picChg>
        <pc:picChg chg="mod">
          <ac:chgData name="Woradon Suda" userId="187488165ff4ecaf" providerId="LiveId" clId="{58EFEF8D-411E-49B5-8C43-E65CC259400D}" dt="2023-05-23T04:28:10.406" v="811" actId="1076"/>
          <ac:picMkLst>
            <pc:docMk/>
            <pc:sldMk cId="2562229832" sldId="256"/>
            <ac:picMk id="1034" creationId="{F44C6105-B0B0-BBD1-7EC6-8BE47D29E79E}"/>
          </ac:picMkLst>
        </pc:picChg>
        <pc:cxnChg chg="add del mod">
          <ac:chgData name="Woradon Suda" userId="187488165ff4ecaf" providerId="LiveId" clId="{58EFEF8D-411E-49B5-8C43-E65CC259400D}" dt="2023-05-23T04:15:57.547" v="707" actId="11529"/>
          <ac:cxnSpMkLst>
            <pc:docMk/>
            <pc:sldMk cId="2562229832" sldId="256"/>
            <ac:cxnSpMk id="39" creationId="{E734D717-9ACA-9D67-ADEE-14587136C646}"/>
          </ac:cxnSpMkLst>
        </pc:cxnChg>
      </pc:sldChg>
    </pc:docChg>
  </pc:docChgLst>
  <pc:docChgLst>
    <pc:chgData name="Woradon Suda" userId="187488165ff4ecaf" providerId="LiveId" clId="{900863E4-DC2C-4AB3-9E77-507995EFB0DF}"/>
    <pc:docChg chg="undo custSel modSld">
      <pc:chgData name="Woradon Suda" userId="187488165ff4ecaf" providerId="LiveId" clId="{900863E4-DC2C-4AB3-9E77-507995EFB0DF}" dt="2023-05-10T08:39:30.340" v="1775" actId="20577"/>
      <pc:docMkLst>
        <pc:docMk/>
      </pc:docMkLst>
      <pc:sldChg chg="addSp delSp modSp mod">
        <pc:chgData name="Woradon Suda" userId="187488165ff4ecaf" providerId="LiveId" clId="{900863E4-DC2C-4AB3-9E77-507995EFB0DF}" dt="2023-05-10T08:39:30.340" v="1775" actId="20577"/>
        <pc:sldMkLst>
          <pc:docMk/>
          <pc:sldMk cId="2562229832" sldId="256"/>
        </pc:sldMkLst>
        <pc:spChg chg="mod">
          <ac:chgData name="Woradon Suda" userId="187488165ff4ecaf" providerId="LiveId" clId="{900863E4-DC2C-4AB3-9E77-507995EFB0DF}" dt="2023-05-10T08:29:40.730" v="1578" actId="1076"/>
          <ac:spMkLst>
            <pc:docMk/>
            <pc:sldMk cId="2562229832" sldId="256"/>
            <ac:spMk id="2" creationId="{F992FAC1-DA60-11DF-D625-1F1D6230C22D}"/>
          </ac:spMkLst>
        </pc:spChg>
        <pc:spChg chg="add mod">
          <ac:chgData name="Woradon Suda" userId="187488165ff4ecaf" providerId="LiveId" clId="{900863E4-DC2C-4AB3-9E77-507995EFB0DF}" dt="2023-05-10T08:29:55.889" v="1582" actId="1076"/>
          <ac:spMkLst>
            <pc:docMk/>
            <pc:sldMk cId="2562229832" sldId="256"/>
            <ac:spMk id="3" creationId="{D0388E63-20CC-3394-CCC4-877229F5C8EF}"/>
          </ac:spMkLst>
        </pc:spChg>
        <pc:spChg chg="mod">
          <ac:chgData name="Woradon Suda" userId="187488165ff4ecaf" providerId="LiveId" clId="{900863E4-DC2C-4AB3-9E77-507995EFB0DF}" dt="2023-05-10T07:58:48.185" v="1379" actId="1076"/>
          <ac:spMkLst>
            <pc:docMk/>
            <pc:sldMk cId="2562229832" sldId="256"/>
            <ac:spMk id="6" creationId="{394F59AE-7213-4E31-8FFD-05A161613B72}"/>
          </ac:spMkLst>
        </pc:spChg>
        <pc:spChg chg="mod">
          <ac:chgData name="Woradon Suda" userId="187488165ff4ecaf" providerId="LiveId" clId="{900863E4-DC2C-4AB3-9E77-507995EFB0DF}" dt="2023-05-10T07:59:26.027" v="1388" actId="14100"/>
          <ac:spMkLst>
            <pc:docMk/>
            <pc:sldMk cId="2562229832" sldId="256"/>
            <ac:spMk id="8" creationId="{7CF383C4-0E7A-274A-7E8E-498BDD15C646}"/>
          </ac:spMkLst>
        </pc:spChg>
        <pc:spChg chg="mod">
          <ac:chgData name="Woradon Suda" userId="187488165ff4ecaf" providerId="LiveId" clId="{900863E4-DC2C-4AB3-9E77-507995EFB0DF}" dt="2023-05-10T07:59:11.657" v="1383" actId="1076"/>
          <ac:spMkLst>
            <pc:docMk/>
            <pc:sldMk cId="2562229832" sldId="256"/>
            <ac:spMk id="9" creationId="{6F1ED09E-23E1-65F0-12FB-19DA016B2B0D}"/>
          </ac:spMkLst>
        </pc:spChg>
        <pc:spChg chg="mod">
          <ac:chgData name="Woradon Suda" userId="187488165ff4ecaf" providerId="LiveId" clId="{900863E4-DC2C-4AB3-9E77-507995EFB0DF}" dt="2023-05-10T08:29:46.482" v="1580" actId="14100"/>
          <ac:spMkLst>
            <pc:docMk/>
            <pc:sldMk cId="2562229832" sldId="256"/>
            <ac:spMk id="10" creationId="{827AB72A-1BAA-D11A-DCFA-552A8A8919D0}"/>
          </ac:spMkLst>
        </pc:spChg>
        <pc:spChg chg="mod">
          <ac:chgData name="Woradon Suda" userId="187488165ff4ecaf" providerId="LiveId" clId="{900863E4-DC2C-4AB3-9E77-507995EFB0DF}" dt="2023-05-10T08:30:03.378" v="1584" actId="14100"/>
          <ac:spMkLst>
            <pc:docMk/>
            <pc:sldMk cId="2562229832" sldId="256"/>
            <ac:spMk id="11" creationId="{C00AE18C-9358-3CB5-7C70-6565E646E5C0}"/>
          </ac:spMkLst>
        </pc:spChg>
        <pc:spChg chg="add mod">
          <ac:chgData name="Woradon Suda" userId="187488165ff4ecaf" providerId="LiveId" clId="{900863E4-DC2C-4AB3-9E77-507995EFB0DF}" dt="2023-05-10T08:30:07.697" v="1586" actId="1076"/>
          <ac:spMkLst>
            <pc:docMk/>
            <pc:sldMk cId="2562229832" sldId="256"/>
            <ac:spMk id="12" creationId="{4F77E4B3-A128-1660-BF3C-3618E3AA0C63}"/>
          </ac:spMkLst>
        </pc:spChg>
        <pc:spChg chg="add mod">
          <ac:chgData name="Woradon Suda" userId="187488165ff4ecaf" providerId="LiveId" clId="{900863E4-DC2C-4AB3-9E77-507995EFB0DF}" dt="2023-05-10T08:30:06.244" v="1585" actId="1076"/>
          <ac:spMkLst>
            <pc:docMk/>
            <pc:sldMk cId="2562229832" sldId="256"/>
            <ac:spMk id="13" creationId="{2B22DE3A-FF88-CD5A-AB3B-CAF3A0B75CDE}"/>
          </ac:spMkLst>
        </pc:spChg>
        <pc:spChg chg="add del mod">
          <ac:chgData name="Woradon Suda" userId="187488165ff4ecaf" providerId="LiveId" clId="{900863E4-DC2C-4AB3-9E77-507995EFB0DF}" dt="2023-05-10T08:15:23.075" v="1418" actId="21"/>
          <ac:spMkLst>
            <pc:docMk/>
            <pc:sldMk cId="2562229832" sldId="256"/>
            <ac:spMk id="14" creationId="{3A054103-7DDB-11A4-F696-28EA8600CE75}"/>
          </ac:spMkLst>
        </pc:spChg>
        <pc:spChg chg="add del mod">
          <ac:chgData name="Woradon Suda" userId="187488165ff4ecaf" providerId="LiveId" clId="{900863E4-DC2C-4AB3-9E77-507995EFB0DF}" dt="2023-05-10T08:15:49.166" v="1423" actId="478"/>
          <ac:spMkLst>
            <pc:docMk/>
            <pc:sldMk cId="2562229832" sldId="256"/>
            <ac:spMk id="15" creationId="{526BD6DC-B363-6FF2-DC9B-3FD3227443E3}"/>
          </ac:spMkLst>
        </pc:spChg>
        <pc:spChg chg="add del mod">
          <ac:chgData name="Woradon Suda" userId="187488165ff4ecaf" providerId="LiveId" clId="{900863E4-DC2C-4AB3-9E77-507995EFB0DF}" dt="2023-05-10T08:15:44.793" v="1422" actId="478"/>
          <ac:spMkLst>
            <pc:docMk/>
            <pc:sldMk cId="2562229832" sldId="256"/>
            <ac:spMk id="16" creationId="{D4BAE28D-FC9C-95FE-930B-E25380E9A58D}"/>
          </ac:spMkLst>
        </pc:spChg>
        <pc:spChg chg="del mod">
          <ac:chgData name="Woradon Suda" userId="187488165ff4ecaf" providerId="LiveId" clId="{900863E4-DC2C-4AB3-9E77-507995EFB0DF}" dt="2023-05-10T04:50:36.932" v="720" actId="21"/>
          <ac:spMkLst>
            <pc:docMk/>
            <pc:sldMk cId="2562229832" sldId="256"/>
            <ac:spMk id="20" creationId="{719F0577-877B-9BE2-2E96-74B9555BC2D9}"/>
          </ac:spMkLst>
        </pc:spChg>
        <pc:spChg chg="del mod">
          <ac:chgData name="Woradon Suda" userId="187488165ff4ecaf" providerId="LiveId" clId="{900863E4-DC2C-4AB3-9E77-507995EFB0DF}" dt="2023-05-10T04:50:38.850" v="721" actId="21"/>
          <ac:spMkLst>
            <pc:docMk/>
            <pc:sldMk cId="2562229832" sldId="256"/>
            <ac:spMk id="21" creationId="{FFE8ADEB-775F-8F16-43F7-2EB02BFC08B5}"/>
          </ac:spMkLst>
        </pc:spChg>
        <pc:spChg chg="mod">
          <ac:chgData name="Woradon Suda" userId="187488165ff4ecaf" providerId="LiveId" clId="{900863E4-DC2C-4AB3-9E77-507995EFB0DF}" dt="2023-05-10T08:39:30.340" v="1775" actId="20577"/>
          <ac:spMkLst>
            <pc:docMk/>
            <pc:sldMk cId="2562229832" sldId="256"/>
            <ac:spMk id="22" creationId="{485F557A-5E44-6FF2-A468-4859BC1A860D}"/>
          </ac:spMkLst>
        </pc:spChg>
        <pc:spChg chg="del mod">
          <ac:chgData name="Woradon Suda" userId="187488165ff4ecaf" providerId="LiveId" clId="{900863E4-DC2C-4AB3-9E77-507995EFB0DF}" dt="2023-05-10T04:50:40.483" v="722" actId="21"/>
          <ac:spMkLst>
            <pc:docMk/>
            <pc:sldMk cId="2562229832" sldId="256"/>
            <ac:spMk id="23" creationId="{5AF232F2-20EB-B0C7-CDB8-8528B5B58318}"/>
          </ac:spMkLst>
        </pc:spChg>
        <pc:picChg chg="mod">
          <ac:chgData name="Woradon Suda" userId="187488165ff4ecaf" providerId="LiveId" clId="{900863E4-DC2C-4AB3-9E77-507995EFB0DF}" dt="2023-05-10T07:59:05.489" v="1382" actId="14100"/>
          <ac:picMkLst>
            <pc:docMk/>
            <pc:sldMk cId="2562229832" sldId="256"/>
            <ac:picMk id="5" creationId="{C4308858-7C33-2577-95A1-DAF91B0452EF}"/>
          </ac:picMkLst>
        </pc:picChg>
        <pc:picChg chg="mod">
          <ac:chgData name="Woradon Suda" userId="187488165ff4ecaf" providerId="LiveId" clId="{900863E4-DC2C-4AB3-9E77-507995EFB0DF}" dt="2023-05-10T08:12:06.129" v="1414" actId="14100"/>
          <ac:picMkLst>
            <pc:docMk/>
            <pc:sldMk cId="2562229832" sldId="256"/>
            <ac:picMk id="7" creationId="{206D0917-349E-026C-2B02-6B1B3146BDD4}"/>
          </ac:picMkLst>
        </pc:picChg>
      </pc:sldChg>
    </pc:docChg>
  </pc:docChgLst>
  <pc:docChgLst>
    <pc:chgData name="Woradon Suda" userId="187488165ff4ecaf" providerId="LiveId" clId="{88762A62-8EFD-47E2-A0AA-196B1D8A0ACD}"/>
    <pc:docChg chg="undo redo custSel modSld">
      <pc:chgData name="Woradon Suda" userId="187488165ff4ecaf" providerId="LiveId" clId="{88762A62-8EFD-47E2-A0AA-196B1D8A0ACD}" dt="2023-05-15T03:34:38.477" v="2147" actId="1076"/>
      <pc:docMkLst>
        <pc:docMk/>
      </pc:docMkLst>
      <pc:sldChg chg="addSp delSp modSp mod setBg">
        <pc:chgData name="Woradon Suda" userId="187488165ff4ecaf" providerId="LiveId" clId="{88762A62-8EFD-47E2-A0AA-196B1D8A0ACD}" dt="2023-05-15T03:34:38.477" v="2147" actId="1076"/>
        <pc:sldMkLst>
          <pc:docMk/>
          <pc:sldMk cId="2562229832" sldId="256"/>
        </pc:sldMkLst>
        <pc:spChg chg="mod">
          <ac:chgData name="Woradon Suda" userId="187488165ff4ecaf" providerId="LiveId" clId="{88762A62-8EFD-47E2-A0AA-196B1D8A0ACD}" dt="2023-05-15T03:07:36.989" v="1891" actId="1076"/>
          <ac:spMkLst>
            <pc:docMk/>
            <pc:sldMk cId="2562229832" sldId="256"/>
            <ac:spMk id="2" creationId="{F992FAC1-DA60-11DF-D625-1F1D6230C22D}"/>
          </ac:spMkLst>
        </pc:spChg>
        <pc:spChg chg="mod">
          <ac:chgData name="Woradon Suda" userId="187488165ff4ecaf" providerId="LiveId" clId="{88762A62-8EFD-47E2-A0AA-196B1D8A0ACD}" dt="2023-05-15T03:07:38.477" v="1892" actId="1076"/>
          <ac:spMkLst>
            <pc:docMk/>
            <pc:sldMk cId="2562229832" sldId="256"/>
            <ac:spMk id="7" creationId="{6FC5BFD1-E018-23DB-1440-8B039B0BC53E}"/>
          </ac:spMkLst>
        </pc:spChg>
        <pc:spChg chg="add del mod ord">
          <ac:chgData name="Woradon Suda" userId="187488165ff4ecaf" providerId="LiveId" clId="{88762A62-8EFD-47E2-A0AA-196B1D8A0ACD}" dt="2023-05-15T02:47:00.713" v="1530"/>
          <ac:spMkLst>
            <pc:docMk/>
            <pc:sldMk cId="2562229832" sldId="256"/>
            <ac:spMk id="8" creationId="{5D6E2D83-099B-5AAA-9B6F-FC7798FF2F65}"/>
          </ac:spMkLst>
        </pc:spChg>
        <pc:spChg chg="add del mod">
          <ac:chgData name="Woradon Suda" userId="187488165ff4ecaf" providerId="LiveId" clId="{88762A62-8EFD-47E2-A0AA-196B1D8A0ACD}" dt="2023-05-15T02:47:00.713" v="1530"/>
          <ac:spMkLst>
            <pc:docMk/>
            <pc:sldMk cId="2562229832" sldId="256"/>
            <ac:spMk id="11" creationId="{0515E487-6C9B-E71E-E7DE-675DC5A6FA81}"/>
          </ac:spMkLst>
        </pc:spChg>
        <pc:spChg chg="del mod">
          <ac:chgData name="Woradon Suda" userId="187488165ff4ecaf" providerId="LiveId" clId="{88762A62-8EFD-47E2-A0AA-196B1D8A0ACD}" dt="2023-05-15T02:47:14.983" v="1532"/>
          <ac:spMkLst>
            <pc:docMk/>
            <pc:sldMk cId="2562229832" sldId="256"/>
            <ac:spMk id="12" creationId="{A674B31F-A4B3-75C3-242B-9126CD77EB06}"/>
          </ac:spMkLst>
        </pc:spChg>
        <pc:spChg chg="mod">
          <ac:chgData name="Woradon Suda" userId="187488165ff4ecaf" providerId="LiveId" clId="{88762A62-8EFD-47E2-A0AA-196B1D8A0ACD}" dt="2023-05-15T03:09:06.357" v="1908" actId="1076"/>
          <ac:spMkLst>
            <pc:docMk/>
            <pc:sldMk cId="2562229832" sldId="256"/>
            <ac:spMk id="14" creationId="{26C983A1-30DD-6EEC-FE13-8B0D873C06B3}"/>
          </ac:spMkLst>
        </pc:spChg>
        <pc:spChg chg="mod">
          <ac:chgData name="Woradon Suda" userId="187488165ff4ecaf" providerId="LiveId" clId="{88762A62-8EFD-47E2-A0AA-196B1D8A0ACD}" dt="2023-05-15T03:09:10.086" v="1909" actId="1076"/>
          <ac:spMkLst>
            <pc:docMk/>
            <pc:sldMk cId="2562229832" sldId="256"/>
            <ac:spMk id="15" creationId="{AC910966-28F7-9D46-52BC-2E42B9C8CA30}"/>
          </ac:spMkLst>
        </pc:spChg>
        <pc:spChg chg="mod">
          <ac:chgData name="Woradon Suda" userId="187488165ff4ecaf" providerId="LiveId" clId="{88762A62-8EFD-47E2-A0AA-196B1D8A0ACD}" dt="2023-05-15T03:12:41.016" v="1939" actId="207"/>
          <ac:spMkLst>
            <pc:docMk/>
            <pc:sldMk cId="2562229832" sldId="256"/>
            <ac:spMk id="16" creationId="{78965831-F021-4D40-613B-E1D41F215817}"/>
          </ac:spMkLst>
        </pc:spChg>
        <pc:spChg chg="mod">
          <ac:chgData name="Woradon Suda" userId="187488165ff4ecaf" providerId="LiveId" clId="{88762A62-8EFD-47E2-A0AA-196B1D8A0ACD}" dt="2023-05-15T03:07:42.597" v="1895" actId="1076"/>
          <ac:spMkLst>
            <pc:docMk/>
            <pc:sldMk cId="2562229832" sldId="256"/>
            <ac:spMk id="17" creationId="{1E29126D-C074-A320-CCE8-8E839BC9AE00}"/>
          </ac:spMkLst>
        </pc:spChg>
        <pc:spChg chg="mod">
          <ac:chgData name="Woradon Suda" userId="187488165ff4ecaf" providerId="LiveId" clId="{88762A62-8EFD-47E2-A0AA-196B1D8A0ACD}" dt="2023-05-15T03:07:50.100" v="1899" actId="1076"/>
          <ac:spMkLst>
            <pc:docMk/>
            <pc:sldMk cId="2562229832" sldId="256"/>
            <ac:spMk id="18" creationId="{4DB23F5F-55DB-772F-5F4B-E638DD5BA234}"/>
          </ac:spMkLst>
        </pc:spChg>
        <pc:spChg chg="mod">
          <ac:chgData name="Woradon Suda" userId="187488165ff4ecaf" providerId="LiveId" clId="{88762A62-8EFD-47E2-A0AA-196B1D8A0ACD}" dt="2023-05-15T03:11:43.053" v="1929" actId="14100"/>
          <ac:spMkLst>
            <pc:docMk/>
            <pc:sldMk cId="2562229832" sldId="256"/>
            <ac:spMk id="19" creationId="{DA17547B-FC54-785F-2B0D-DA63191778C2}"/>
          </ac:spMkLst>
        </pc:spChg>
        <pc:spChg chg="mod">
          <ac:chgData name="Woradon Suda" userId="187488165ff4ecaf" providerId="LiveId" clId="{88762A62-8EFD-47E2-A0AA-196B1D8A0ACD}" dt="2023-05-15T03:08:02.637" v="1904" actId="1076"/>
          <ac:spMkLst>
            <pc:docMk/>
            <pc:sldMk cId="2562229832" sldId="256"/>
            <ac:spMk id="20" creationId="{30E7A303-F382-EB3F-C899-EE4FD10170D7}"/>
          </ac:spMkLst>
        </pc:spChg>
        <pc:spChg chg="add del mod ord">
          <ac:chgData name="Woradon Suda" userId="187488165ff4ecaf" providerId="LiveId" clId="{88762A62-8EFD-47E2-A0AA-196B1D8A0ACD}" dt="2023-05-15T02:44:17.715" v="1488" actId="478"/>
          <ac:spMkLst>
            <pc:docMk/>
            <pc:sldMk cId="2562229832" sldId="256"/>
            <ac:spMk id="21" creationId="{4DF793A5-AD70-BD9B-6151-393636F98C48}"/>
          </ac:spMkLst>
        </pc:spChg>
        <pc:spChg chg="mod">
          <ac:chgData name="Woradon Suda" userId="187488165ff4ecaf" providerId="LiveId" clId="{88762A62-8EFD-47E2-A0AA-196B1D8A0ACD}" dt="2023-05-15T03:34:38.477" v="2147" actId="1076"/>
          <ac:spMkLst>
            <pc:docMk/>
            <pc:sldMk cId="2562229832" sldId="256"/>
            <ac:spMk id="22" creationId="{485F557A-5E44-6FF2-A468-4859BC1A860D}"/>
          </ac:spMkLst>
        </pc:spChg>
        <pc:spChg chg="add del mod">
          <ac:chgData name="Woradon Suda" userId="187488165ff4ecaf" providerId="LiveId" clId="{88762A62-8EFD-47E2-A0AA-196B1D8A0ACD}" dt="2023-05-15T02:43:39.942" v="1483" actId="478"/>
          <ac:spMkLst>
            <pc:docMk/>
            <pc:sldMk cId="2562229832" sldId="256"/>
            <ac:spMk id="24" creationId="{4A6022B9-2332-89BF-DCCF-226817C3C59C}"/>
          </ac:spMkLst>
        </pc:spChg>
        <pc:spChg chg="add del">
          <ac:chgData name="Woradon Suda" userId="187488165ff4ecaf" providerId="LiveId" clId="{88762A62-8EFD-47E2-A0AA-196B1D8A0ACD}" dt="2023-05-15T02:47:14.983" v="1532"/>
          <ac:spMkLst>
            <pc:docMk/>
            <pc:sldMk cId="2562229832" sldId="256"/>
            <ac:spMk id="24" creationId="{6CE41296-362E-4E06-8132-6DDFEB139492}"/>
          </ac:spMkLst>
        </pc:spChg>
        <pc:spChg chg="del mod">
          <ac:chgData name="Woradon Suda" userId="187488165ff4ecaf" providerId="LiveId" clId="{88762A62-8EFD-47E2-A0AA-196B1D8A0ACD}" dt="2023-05-15T02:52:02.104" v="1604" actId="478"/>
          <ac:spMkLst>
            <pc:docMk/>
            <pc:sldMk cId="2562229832" sldId="256"/>
            <ac:spMk id="25" creationId="{DACE77B2-CA3F-671C-E9C3-CB8CEE21DE50}"/>
          </ac:spMkLst>
        </pc:spChg>
        <pc:spChg chg="add del mod ord">
          <ac:chgData name="Woradon Suda" userId="187488165ff4ecaf" providerId="LiveId" clId="{88762A62-8EFD-47E2-A0AA-196B1D8A0ACD}" dt="2023-05-15T02:49:17.984" v="1573" actId="478"/>
          <ac:spMkLst>
            <pc:docMk/>
            <pc:sldMk cId="2562229832" sldId="256"/>
            <ac:spMk id="26" creationId="{1D33EAC1-C5E7-5650-4131-F24973B9BBB0}"/>
          </ac:spMkLst>
        </pc:spChg>
        <pc:spChg chg="mod">
          <ac:chgData name="Woradon Suda" userId="187488165ff4ecaf" providerId="LiveId" clId="{88762A62-8EFD-47E2-A0AA-196B1D8A0ACD}" dt="2023-05-15T03:09:02.053" v="1907" actId="1076"/>
          <ac:spMkLst>
            <pc:docMk/>
            <pc:sldMk cId="2562229832" sldId="256"/>
            <ac:spMk id="27" creationId="{07C343F6-5F41-8E2C-7625-00F233478FF2}"/>
          </ac:spMkLst>
        </pc:spChg>
        <pc:spChg chg="mod">
          <ac:chgData name="Woradon Suda" userId="187488165ff4ecaf" providerId="LiveId" clId="{88762A62-8EFD-47E2-A0AA-196B1D8A0ACD}" dt="2023-05-15T03:10:16.588" v="1920" actId="1076"/>
          <ac:spMkLst>
            <pc:docMk/>
            <pc:sldMk cId="2562229832" sldId="256"/>
            <ac:spMk id="29" creationId="{072C8F57-5AD1-A013-A4CC-897299D8E800}"/>
          </ac:spMkLst>
        </pc:spChg>
        <pc:spChg chg="add del mod ord">
          <ac:chgData name="Woradon Suda" userId="187488165ff4ecaf" providerId="LiveId" clId="{88762A62-8EFD-47E2-A0AA-196B1D8A0ACD}" dt="2023-05-15T02:57:57.610" v="1694" actId="478"/>
          <ac:spMkLst>
            <pc:docMk/>
            <pc:sldMk cId="2562229832" sldId="256"/>
            <ac:spMk id="30" creationId="{738188D3-5322-3796-083B-0C14F79EB990}"/>
          </ac:spMkLst>
        </pc:spChg>
        <pc:spChg chg="del">
          <ac:chgData name="Woradon Suda" userId="187488165ff4ecaf" providerId="LiveId" clId="{88762A62-8EFD-47E2-A0AA-196B1D8A0ACD}" dt="2023-05-15T02:50:56.010" v="1590" actId="478"/>
          <ac:spMkLst>
            <pc:docMk/>
            <pc:sldMk cId="2562229832" sldId="256"/>
            <ac:spMk id="31" creationId="{4045C91C-3C4A-BB6E-8CC1-05E53F418B73}"/>
          </ac:spMkLst>
        </pc:spChg>
        <pc:spChg chg="add mod">
          <ac:chgData name="Woradon Suda" userId="187488165ff4ecaf" providerId="LiveId" clId="{88762A62-8EFD-47E2-A0AA-196B1D8A0ACD}" dt="2023-05-15T03:04:39.149" v="1849" actId="1076"/>
          <ac:spMkLst>
            <pc:docMk/>
            <pc:sldMk cId="2562229832" sldId="256"/>
            <ac:spMk id="33" creationId="{F7F00289-7C3D-34AE-AC3A-FD72D093CD0B}"/>
          </ac:spMkLst>
        </pc:spChg>
        <pc:spChg chg="add mod ord">
          <ac:chgData name="Woradon Suda" userId="187488165ff4ecaf" providerId="LiveId" clId="{88762A62-8EFD-47E2-A0AA-196B1D8A0ACD}" dt="2023-05-15T03:04:08.078" v="1847" actId="1076"/>
          <ac:spMkLst>
            <pc:docMk/>
            <pc:sldMk cId="2562229832" sldId="256"/>
            <ac:spMk id="34" creationId="{4F378A57-5CBB-07AF-4D65-9E5D3A293A99}"/>
          </ac:spMkLst>
        </pc:spChg>
        <pc:spChg chg="add mod ord">
          <ac:chgData name="Woradon Suda" userId="187488165ff4ecaf" providerId="LiveId" clId="{88762A62-8EFD-47E2-A0AA-196B1D8A0ACD}" dt="2023-05-15T03:12:20.189" v="1935" actId="14100"/>
          <ac:spMkLst>
            <pc:docMk/>
            <pc:sldMk cId="2562229832" sldId="256"/>
            <ac:spMk id="35" creationId="{3519CD5F-0A27-1159-34B3-CC8E1C60B174}"/>
          </ac:spMkLst>
        </pc:spChg>
        <pc:spChg chg="mod">
          <ac:chgData name="Woradon Suda" userId="187488165ff4ecaf" providerId="LiveId" clId="{88762A62-8EFD-47E2-A0AA-196B1D8A0ACD}" dt="2023-05-15T02:56:47.782" v="1681" actId="1076"/>
          <ac:spMkLst>
            <pc:docMk/>
            <pc:sldMk cId="2562229832" sldId="256"/>
            <ac:spMk id="54" creationId="{A7393756-E26F-5264-7543-21125919F900}"/>
          </ac:spMkLst>
        </pc:spChg>
        <pc:spChg chg="mod">
          <ac:chgData name="Woradon Suda" userId="187488165ff4ecaf" providerId="LiveId" clId="{88762A62-8EFD-47E2-A0AA-196B1D8A0ACD}" dt="2023-05-15T03:12:24.990" v="1936" actId="1076"/>
          <ac:spMkLst>
            <pc:docMk/>
            <pc:sldMk cId="2562229832" sldId="256"/>
            <ac:spMk id="55" creationId="{CEBFA163-BA9E-AE34-D3FA-9B761F31E138}"/>
          </ac:spMkLst>
        </pc:spChg>
        <pc:spChg chg="mod">
          <ac:chgData name="Woradon Suda" userId="187488165ff4ecaf" providerId="LiveId" clId="{88762A62-8EFD-47E2-A0AA-196B1D8A0ACD}" dt="2023-05-15T03:10:47.622" v="1925" actId="1076"/>
          <ac:spMkLst>
            <pc:docMk/>
            <pc:sldMk cId="2562229832" sldId="256"/>
            <ac:spMk id="56" creationId="{6EE550DC-D960-FDC8-9F61-6329CBFEF14E}"/>
          </ac:spMkLst>
        </pc:spChg>
        <pc:spChg chg="del mod">
          <ac:chgData name="Woradon Suda" userId="187488165ff4ecaf" providerId="LiveId" clId="{88762A62-8EFD-47E2-A0AA-196B1D8A0ACD}" dt="2023-05-15T02:38:35.145" v="1421" actId="478"/>
          <ac:spMkLst>
            <pc:docMk/>
            <pc:sldMk cId="2562229832" sldId="256"/>
            <ac:spMk id="61" creationId="{0FA230BF-3C32-2690-E22C-491924D7116E}"/>
          </ac:spMkLst>
        </pc:spChg>
        <pc:spChg chg="add del mod">
          <ac:chgData name="Woradon Suda" userId="187488165ff4ecaf" providerId="LiveId" clId="{88762A62-8EFD-47E2-A0AA-196B1D8A0ACD}" dt="2023-05-15T02:38:27.839" v="1420" actId="478"/>
          <ac:spMkLst>
            <pc:docMk/>
            <pc:sldMk cId="2562229832" sldId="256"/>
            <ac:spMk id="62" creationId="{4045C91C-3C4A-BB6E-8CC1-05E53F418B73}"/>
          </ac:spMkLst>
        </pc:spChg>
        <pc:spChg chg="add del mod ord">
          <ac:chgData name="Woradon Suda" userId="187488165ff4ecaf" providerId="LiveId" clId="{88762A62-8EFD-47E2-A0AA-196B1D8A0ACD}" dt="2023-05-15T03:09:42.807" v="1913" actId="207"/>
          <ac:spMkLst>
            <pc:docMk/>
            <pc:sldMk cId="2562229832" sldId="256"/>
            <ac:spMk id="1024" creationId="{C997791F-E478-E42F-E2F4-FE1A7799D12E}"/>
          </ac:spMkLst>
        </pc:spChg>
        <pc:spChg chg="del mod ord">
          <ac:chgData name="Woradon Suda" userId="187488165ff4ecaf" providerId="LiveId" clId="{88762A62-8EFD-47E2-A0AA-196B1D8A0ACD}" dt="2023-05-15T02:43:42.947" v="1484" actId="478"/>
          <ac:spMkLst>
            <pc:docMk/>
            <pc:sldMk cId="2562229832" sldId="256"/>
            <ac:spMk id="1025" creationId="{CD03D614-729D-22D9-757E-006746B8EE89}"/>
          </ac:spMkLst>
        </pc:spChg>
        <pc:picChg chg="add mod ord">
          <ac:chgData name="Woradon Suda" userId="187488165ff4ecaf" providerId="LiveId" clId="{88762A62-8EFD-47E2-A0AA-196B1D8A0ACD}" dt="2023-05-15T03:03:12.518" v="1738" actId="14861"/>
          <ac:picMkLst>
            <pc:docMk/>
            <pc:sldMk cId="2562229832" sldId="256"/>
            <ac:picMk id="3" creationId="{C836F14C-CBFA-3B4D-5763-50F4475D0EF0}"/>
          </ac:picMkLst>
        </pc:picChg>
        <pc:picChg chg="add del mod ord">
          <ac:chgData name="Woradon Suda" userId="187488165ff4ecaf" providerId="LiveId" clId="{88762A62-8EFD-47E2-A0AA-196B1D8A0ACD}" dt="2023-05-15T03:03:15.773" v="1739" actId="1076"/>
          <ac:picMkLst>
            <pc:docMk/>
            <pc:sldMk cId="2562229832" sldId="256"/>
            <ac:picMk id="5" creationId="{6A5F380E-E0BD-72CF-09D0-D89E6CDB26D9}"/>
          </ac:picMkLst>
        </pc:picChg>
        <pc:picChg chg="mod ord">
          <ac:chgData name="Woradon Suda" userId="187488165ff4ecaf" providerId="LiveId" clId="{88762A62-8EFD-47E2-A0AA-196B1D8A0ACD}" dt="2023-05-15T03:13:08.114" v="2127" actId="14861"/>
          <ac:picMkLst>
            <pc:docMk/>
            <pc:sldMk cId="2562229832" sldId="256"/>
            <ac:picMk id="6" creationId="{FD4F9745-6F31-B584-190B-EDA9848C348F}"/>
          </ac:picMkLst>
        </pc:picChg>
        <pc:picChg chg="mod">
          <ac:chgData name="Woradon Suda" userId="187488165ff4ecaf" providerId="LiveId" clId="{88762A62-8EFD-47E2-A0AA-196B1D8A0ACD}" dt="2023-05-15T03:09:06.357" v="1908" actId="1076"/>
          <ac:picMkLst>
            <pc:docMk/>
            <pc:sldMk cId="2562229832" sldId="256"/>
            <ac:picMk id="9" creationId="{56328605-7D5B-E584-51BD-A002A21A15EE}"/>
          </ac:picMkLst>
        </pc:picChg>
        <pc:picChg chg="add mod">
          <ac:chgData name="Woradon Suda" userId="187488165ff4ecaf" providerId="LiveId" clId="{88762A62-8EFD-47E2-A0AA-196B1D8A0ACD}" dt="2023-05-15T03:11:24.253" v="1926" actId="1076"/>
          <ac:picMkLst>
            <pc:docMk/>
            <pc:sldMk cId="2562229832" sldId="256"/>
            <ac:picMk id="10" creationId="{0CE80E5C-6213-EDC8-8EAB-11B05ACB5FB5}"/>
          </ac:picMkLst>
        </pc:picChg>
        <pc:picChg chg="del mod">
          <ac:chgData name="Woradon Suda" userId="187488165ff4ecaf" providerId="LiveId" clId="{88762A62-8EFD-47E2-A0AA-196B1D8A0ACD}" dt="2023-05-15T02:28:06.847" v="1286" actId="478"/>
          <ac:picMkLst>
            <pc:docMk/>
            <pc:sldMk cId="2562229832" sldId="256"/>
            <ac:picMk id="11" creationId="{C62E55CD-ED16-45B7-26CD-89A8C0FBCE61}"/>
          </ac:picMkLst>
        </pc:picChg>
        <pc:picChg chg="del mod">
          <ac:chgData name="Woradon Suda" userId="187488165ff4ecaf" providerId="LiveId" clId="{88762A62-8EFD-47E2-A0AA-196B1D8A0ACD}" dt="2023-05-15T02:29:43.797" v="1309" actId="478"/>
          <ac:picMkLst>
            <pc:docMk/>
            <pc:sldMk cId="2562229832" sldId="256"/>
            <ac:picMk id="12" creationId="{A450DDE8-E3C4-D174-0717-C579CA11953A}"/>
          </ac:picMkLst>
        </pc:picChg>
        <pc:picChg chg="mod ord">
          <ac:chgData name="Woradon Suda" userId="187488165ff4ecaf" providerId="LiveId" clId="{88762A62-8EFD-47E2-A0AA-196B1D8A0ACD}" dt="2023-05-15T03:03:03.230" v="1736" actId="1076"/>
          <ac:picMkLst>
            <pc:docMk/>
            <pc:sldMk cId="2562229832" sldId="256"/>
            <ac:picMk id="13" creationId="{0603AD07-F0E0-9695-C052-1571A7A36357}"/>
          </ac:picMkLst>
        </pc:picChg>
        <pc:picChg chg="mod">
          <ac:chgData name="Woradon Suda" userId="187488165ff4ecaf" providerId="LiveId" clId="{88762A62-8EFD-47E2-A0AA-196B1D8A0ACD}" dt="2023-05-15T03:09:02.053" v="1907" actId="1076"/>
          <ac:picMkLst>
            <pc:docMk/>
            <pc:sldMk cId="2562229832" sldId="256"/>
            <ac:picMk id="28" creationId="{6970C77C-C066-34DE-0154-D85BE8A90308}"/>
          </ac:picMkLst>
        </pc:picChg>
        <pc:picChg chg="mod">
          <ac:chgData name="Woradon Suda" userId="187488165ff4ecaf" providerId="LiveId" clId="{88762A62-8EFD-47E2-A0AA-196B1D8A0ACD}" dt="2023-05-15T03:10:19.764" v="1921" actId="1076"/>
          <ac:picMkLst>
            <pc:docMk/>
            <pc:sldMk cId="2562229832" sldId="256"/>
            <ac:picMk id="36" creationId="{4E1EAF82-621E-4280-B013-29CA2229461E}"/>
          </ac:picMkLst>
        </pc:picChg>
        <pc:picChg chg="mod">
          <ac:chgData name="Woradon Suda" userId="187488165ff4ecaf" providerId="LiveId" clId="{88762A62-8EFD-47E2-A0AA-196B1D8A0ACD}" dt="2023-05-15T03:09:59.110" v="1916" actId="1076"/>
          <ac:picMkLst>
            <pc:docMk/>
            <pc:sldMk cId="2562229832" sldId="256"/>
            <ac:picMk id="52" creationId="{8E8358B1-5AAC-04A9-2004-6DF4261FE6E6}"/>
          </ac:picMkLst>
        </pc:picChg>
      </pc:sldChg>
    </pc:docChg>
  </pc:docChgLst>
  <pc:docChgLst>
    <pc:chgData name="Woradon Suda" userId="187488165ff4ecaf" providerId="LiveId" clId="{2743A77A-CCFC-4CE0-AFC0-DB1BCDC49E9D}"/>
    <pc:docChg chg="undo custSel modSld">
      <pc:chgData name="Woradon Suda" userId="187488165ff4ecaf" providerId="LiveId" clId="{2743A77A-CCFC-4CE0-AFC0-DB1BCDC49E9D}" dt="2023-05-16T07:48:24.725" v="700" actId="1076"/>
      <pc:docMkLst>
        <pc:docMk/>
      </pc:docMkLst>
      <pc:sldChg chg="delSp modSp mod">
        <pc:chgData name="Woradon Suda" userId="187488165ff4ecaf" providerId="LiveId" clId="{2743A77A-CCFC-4CE0-AFC0-DB1BCDC49E9D}" dt="2023-05-16T07:48:24.725" v="700" actId="1076"/>
        <pc:sldMkLst>
          <pc:docMk/>
          <pc:sldMk cId="2562229832" sldId="256"/>
        </pc:sldMkLst>
        <pc:spChg chg="mod">
          <ac:chgData name="Woradon Suda" userId="187488165ff4ecaf" providerId="LiveId" clId="{2743A77A-CCFC-4CE0-AFC0-DB1BCDC49E9D}" dt="2023-05-15T07:34:03.707" v="3" actId="1076"/>
          <ac:spMkLst>
            <pc:docMk/>
            <pc:sldMk cId="2562229832" sldId="256"/>
            <ac:spMk id="15" creationId="{AC910966-28F7-9D46-52BC-2E42B9C8CA30}"/>
          </ac:spMkLst>
        </pc:spChg>
        <pc:spChg chg="mod">
          <ac:chgData name="Woradon Suda" userId="187488165ff4ecaf" providerId="LiveId" clId="{2743A77A-CCFC-4CE0-AFC0-DB1BCDC49E9D}" dt="2023-05-16T05:59:08.150" v="686" actId="1076"/>
          <ac:spMkLst>
            <pc:docMk/>
            <pc:sldMk cId="2562229832" sldId="256"/>
            <ac:spMk id="18" creationId="{4DB23F5F-55DB-772F-5F4B-E638DD5BA234}"/>
          </ac:spMkLst>
        </pc:spChg>
        <pc:spChg chg="mod">
          <ac:chgData name="Woradon Suda" userId="187488165ff4ecaf" providerId="LiveId" clId="{2743A77A-CCFC-4CE0-AFC0-DB1BCDC49E9D}" dt="2023-05-16T05:59:42.653" v="696" actId="1076"/>
          <ac:spMkLst>
            <pc:docMk/>
            <pc:sldMk cId="2562229832" sldId="256"/>
            <ac:spMk id="19" creationId="{DA17547B-FC54-785F-2B0D-DA63191778C2}"/>
          </ac:spMkLst>
        </pc:spChg>
        <pc:spChg chg="mod">
          <ac:chgData name="Woradon Suda" userId="187488165ff4ecaf" providerId="LiveId" clId="{2743A77A-CCFC-4CE0-AFC0-DB1BCDC49E9D}" dt="2023-05-15T09:21:40.904" v="347" actId="1076"/>
          <ac:spMkLst>
            <pc:docMk/>
            <pc:sldMk cId="2562229832" sldId="256"/>
            <ac:spMk id="20" creationId="{30E7A303-F382-EB3F-C899-EE4FD10170D7}"/>
          </ac:spMkLst>
        </pc:spChg>
        <pc:spChg chg="mod">
          <ac:chgData name="Woradon Suda" userId="187488165ff4ecaf" providerId="LiveId" clId="{2743A77A-CCFC-4CE0-AFC0-DB1BCDC49E9D}" dt="2023-05-16T05:59:30.674" v="691" actId="113"/>
          <ac:spMkLst>
            <pc:docMk/>
            <pc:sldMk cId="2562229832" sldId="256"/>
            <ac:spMk id="22" creationId="{485F557A-5E44-6FF2-A468-4859BC1A860D}"/>
          </ac:spMkLst>
        </pc:spChg>
        <pc:spChg chg="mod">
          <ac:chgData name="Woradon Suda" userId="187488165ff4ecaf" providerId="LiveId" clId="{2743A77A-CCFC-4CE0-AFC0-DB1BCDC49E9D}" dt="2023-05-15T07:37:38.910" v="4" actId="1076"/>
          <ac:spMkLst>
            <pc:docMk/>
            <pc:sldMk cId="2562229832" sldId="256"/>
            <ac:spMk id="29" creationId="{072C8F57-5AD1-A013-A4CC-897299D8E800}"/>
          </ac:spMkLst>
        </pc:spChg>
        <pc:spChg chg="del">
          <ac:chgData name="Woradon Suda" userId="187488165ff4ecaf" providerId="LiveId" clId="{2743A77A-CCFC-4CE0-AFC0-DB1BCDC49E9D}" dt="2023-05-15T07:33:55.485" v="1" actId="478"/>
          <ac:spMkLst>
            <pc:docMk/>
            <pc:sldMk cId="2562229832" sldId="256"/>
            <ac:spMk id="35" creationId="{3519CD5F-0A27-1159-34B3-CC8E1C60B174}"/>
          </ac:spMkLst>
        </pc:spChg>
        <pc:spChg chg="mod">
          <ac:chgData name="Woradon Suda" userId="187488165ff4ecaf" providerId="LiveId" clId="{2743A77A-CCFC-4CE0-AFC0-DB1BCDC49E9D}" dt="2023-05-15T09:07:06.312" v="134" actId="1076"/>
          <ac:spMkLst>
            <pc:docMk/>
            <pc:sldMk cId="2562229832" sldId="256"/>
            <ac:spMk id="56" creationId="{6EE550DC-D960-FDC8-9F61-6329CBFEF14E}"/>
          </ac:spMkLst>
        </pc:spChg>
        <pc:picChg chg="mod">
          <ac:chgData name="Woradon Suda" userId="187488165ff4ecaf" providerId="LiveId" clId="{2743A77A-CCFC-4CE0-AFC0-DB1BCDC49E9D}" dt="2023-05-16T07:48:24.725" v="700" actId="1076"/>
          <ac:picMkLst>
            <pc:docMk/>
            <pc:sldMk cId="2562229832" sldId="256"/>
            <ac:picMk id="3" creationId="{C836F14C-CBFA-3B4D-5763-50F4475D0EF0}"/>
          </ac:picMkLst>
        </pc:picChg>
        <pc:picChg chg="del">
          <ac:chgData name="Woradon Suda" userId="187488165ff4ecaf" providerId="LiveId" clId="{2743A77A-CCFC-4CE0-AFC0-DB1BCDC49E9D}" dt="2023-05-15T09:06:21.749" v="118" actId="478"/>
          <ac:picMkLst>
            <pc:docMk/>
            <pc:sldMk cId="2562229832" sldId="256"/>
            <ac:picMk id="10" creationId="{0CE80E5C-6213-EDC8-8EAB-11B05ACB5FB5}"/>
          </ac:picMkLst>
        </pc:picChg>
        <pc:picChg chg="del">
          <ac:chgData name="Woradon Suda" userId="187488165ff4ecaf" providerId="LiveId" clId="{2743A77A-CCFC-4CE0-AFC0-DB1BCDC49E9D}" dt="2023-05-16T07:45:20.357" v="697" actId="478"/>
          <ac:picMkLst>
            <pc:docMk/>
            <pc:sldMk cId="2562229832" sldId="256"/>
            <ac:picMk id="13" creationId="{0603AD07-F0E0-9695-C052-1571A7A36357}"/>
          </ac:picMkLst>
        </pc:picChg>
      </pc:sldChg>
    </pc:docChg>
  </pc:docChgLst>
  <pc:docChgLst>
    <pc:chgData name="Woradon Suda" userId="187488165ff4ecaf" providerId="LiveId" clId="{11BDC7DC-C4EC-4D27-9E6E-0166AC19E6BD}"/>
    <pc:docChg chg="undo redo custSel modSld">
      <pc:chgData name="Woradon Suda" userId="187488165ff4ecaf" providerId="LiveId" clId="{11BDC7DC-C4EC-4D27-9E6E-0166AC19E6BD}" dt="2023-05-09T09:19:23.940" v="129" actId="1076"/>
      <pc:docMkLst>
        <pc:docMk/>
      </pc:docMkLst>
      <pc:sldChg chg="modSp mod">
        <pc:chgData name="Woradon Suda" userId="187488165ff4ecaf" providerId="LiveId" clId="{11BDC7DC-C4EC-4D27-9E6E-0166AC19E6BD}" dt="2023-05-09T09:19:23.940" v="129" actId="1076"/>
        <pc:sldMkLst>
          <pc:docMk/>
          <pc:sldMk cId="2562229832" sldId="256"/>
        </pc:sldMkLst>
        <pc:spChg chg="mod">
          <ac:chgData name="Woradon Suda" userId="187488165ff4ecaf" providerId="LiveId" clId="{11BDC7DC-C4EC-4D27-9E6E-0166AC19E6BD}" dt="2023-05-09T09:11:20.423" v="112" actId="207"/>
          <ac:spMkLst>
            <pc:docMk/>
            <pc:sldMk cId="2562229832" sldId="256"/>
            <ac:spMk id="2" creationId="{F992FAC1-DA60-11DF-D625-1F1D6230C22D}"/>
          </ac:spMkLst>
        </pc:spChg>
        <pc:spChg chg="mod">
          <ac:chgData name="Woradon Suda" userId="187488165ff4ecaf" providerId="LiveId" clId="{11BDC7DC-C4EC-4D27-9E6E-0166AC19E6BD}" dt="2023-05-09T09:06:03.447" v="87" actId="1076"/>
          <ac:spMkLst>
            <pc:docMk/>
            <pc:sldMk cId="2562229832" sldId="256"/>
            <ac:spMk id="8" creationId="{7CF383C4-0E7A-274A-7E8E-498BDD15C646}"/>
          </ac:spMkLst>
        </pc:spChg>
        <pc:spChg chg="mod">
          <ac:chgData name="Woradon Suda" userId="187488165ff4ecaf" providerId="LiveId" clId="{11BDC7DC-C4EC-4D27-9E6E-0166AC19E6BD}" dt="2023-05-09T09:17:58.190" v="119" actId="207"/>
          <ac:spMkLst>
            <pc:docMk/>
            <pc:sldMk cId="2562229832" sldId="256"/>
            <ac:spMk id="10" creationId="{827AB72A-1BAA-D11A-DCFA-552A8A8919D0}"/>
          </ac:spMkLst>
        </pc:spChg>
        <pc:spChg chg="mod">
          <ac:chgData name="Woradon Suda" userId="187488165ff4ecaf" providerId="LiveId" clId="{11BDC7DC-C4EC-4D27-9E6E-0166AC19E6BD}" dt="2023-05-09T09:18:14.333" v="122" actId="207"/>
          <ac:spMkLst>
            <pc:docMk/>
            <pc:sldMk cId="2562229832" sldId="256"/>
            <ac:spMk id="11" creationId="{C00AE18C-9358-3CB5-7C70-6565E646E5C0}"/>
          </ac:spMkLst>
        </pc:spChg>
        <pc:spChg chg="mod">
          <ac:chgData name="Woradon Suda" userId="187488165ff4ecaf" providerId="LiveId" clId="{11BDC7DC-C4EC-4D27-9E6E-0166AC19E6BD}" dt="2023-05-09T09:18:45.440" v="123" actId="207"/>
          <ac:spMkLst>
            <pc:docMk/>
            <pc:sldMk cId="2562229832" sldId="256"/>
            <ac:spMk id="20" creationId="{719F0577-877B-9BE2-2E96-74B9555BC2D9}"/>
          </ac:spMkLst>
        </pc:spChg>
        <pc:spChg chg="mod">
          <ac:chgData name="Woradon Suda" userId="187488165ff4ecaf" providerId="LiveId" clId="{11BDC7DC-C4EC-4D27-9E6E-0166AC19E6BD}" dt="2023-05-09T09:19:21.704" v="128" actId="1076"/>
          <ac:spMkLst>
            <pc:docMk/>
            <pc:sldMk cId="2562229832" sldId="256"/>
            <ac:spMk id="21" creationId="{FFE8ADEB-775F-8F16-43F7-2EB02BFC08B5}"/>
          </ac:spMkLst>
        </pc:spChg>
        <pc:spChg chg="mod">
          <ac:chgData name="Woradon Suda" userId="187488165ff4ecaf" providerId="LiveId" clId="{11BDC7DC-C4EC-4D27-9E6E-0166AC19E6BD}" dt="2023-05-09T09:19:19.426" v="127" actId="1076"/>
          <ac:spMkLst>
            <pc:docMk/>
            <pc:sldMk cId="2562229832" sldId="256"/>
            <ac:spMk id="22" creationId="{485F557A-5E44-6FF2-A468-4859BC1A860D}"/>
          </ac:spMkLst>
        </pc:spChg>
        <pc:spChg chg="mod">
          <ac:chgData name="Woradon Suda" userId="187488165ff4ecaf" providerId="LiveId" clId="{11BDC7DC-C4EC-4D27-9E6E-0166AC19E6BD}" dt="2023-05-09T09:19:23.940" v="129" actId="1076"/>
          <ac:spMkLst>
            <pc:docMk/>
            <pc:sldMk cId="2562229832" sldId="256"/>
            <ac:spMk id="23" creationId="{5AF232F2-20EB-B0C7-CDB8-8528B5B58318}"/>
          </ac:spMkLst>
        </pc:spChg>
        <pc:picChg chg="mod">
          <ac:chgData name="Woradon Suda" userId="187488165ff4ecaf" providerId="LiveId" clId="{11BDC7DC-C4EC-4D27-9E6E-0166AC19E6BD}" dt="2023-05-09T09:06:01.367" v="86" actId="14100"/>
          <ac:picMkLst>
            <pc:docMk/>
            <pc:sldMk cId="2562229832" sldId="256"/>
            <ac:picMk id="5" creationId="{C4308858-7C33-2577-95A1-DAF91B0452EF}"/>
          </ac:picMkLst>
        </pc:picChg>
      </pc:sldChg>
    </pc:docChg>
  </pc:docChgLst>
  <pc:docChgLst>
    <pc:chgData name="Woradon Suda" userId="187488165ff4ecaf" providerId="LiveId" clId="{A43200DE-A9B1-4DA4-905B-6E2C91B9FFE2}"/>
    <pc:docChg chg="undo redo custSel modSld">
      <pc:chgData name="Woradon Suda" userId="187488165ff4ecaf" providerId="LiveId" clId="{A43200DE-A9B1-4DA4-905B-6E2C91B9FFE2}" dt="2023-05-23T04:51:06.207" v="259" actId="1076"/>
      <pc:docMkLst>
        <pc:docMk/>
      </pc:docMkLst>
      <pc:sldChg chg="delSp modSp mod">
        <pc:chgData name="Woradon Suda" userId="187488165ff4ecaf" providerId="LiveId" clId="{A43200DE-A9B1-4DA4-905B-6E2C91B9FFE2}" dt="2023-05-23T04:51:06.207" v="259" actId="1076"/>
        <pc:sldMkLst>
          <pc:docMk/>
          <pc:sldMk cId="2562229832" sldId="256"/>
        </pc:sldMkLst>
        <pc:spChg chg="mod">
          <ac:chgData name="Woradon Suda" userId="187488165ff4ecaf" providerId="LiveId" clId="{A43200DE-A9B1-4DA4-905B-6E2C91B9FFE2}" dt="2023-05-23T04:43:13.835" v="194" actId="120"/>
          <ac:spMkLst>
            <pc:docMk/>
            <pc:sldMk cId="2562229832" sldId="256"/>
            <ac:spMk id="16" creationId="{200AC5C3-2281-1B6C-025F-C9A6BDD04EBD}"/>
          </ac:spMkLst>
        </pc:spChg>
        <pc:spChg chg="del mod">
          <ac:chgData name="Woradon Suda" userId="187488165ff4ecaf" providerId="LiveId" clId="{A43200DE-A9B1-4DA4-905B-6E2C91B9FFE2}" dt="2023-05-23T04:31:52.982" v="16" actId="478"/>
          <ac:spMkLst>
            <pc:docMk/>
            <pc:sldMk cId="2562229832" sldId="256"/>
            <ac:spMk id="25" creationId="{CCB1C32A-1EAD-E178-F423-877AAE7BEAA4}"/>
          </ac:spMkLst>
        </pc:spChg>
        <pc:spChg chg="mod">
          <ac:chgData name="Woradon Suda" userId="187488165ff4ecaf" providerId="LiveId" clId="{A43200DE-A9B1-4DA4-905B-6E2C91B9FFE2}" dt="2023-05-23T04:42:43.696" v="183" actId="14100"/>
          <ac:spMkLst>
            <pc:docMk/>
            <pc:sldMk cId="2562229832" sldId="256"/>
            <ac:spMk id="37" creationId="{A2617503-636A-EA07-6E67-C31E5460A36C}"/>
          </ac:spMkLst>
        </pc:spChg>
        <pc:picChg chg="mod">
          <ac:chgData name="Woradon Suda" userId="187488165ff4ecaf" providerId="LiveId" clId="{A43200DE-A9B1-4DA4-905B-6E2C91B9FFE2}" dt="2023-05-23T04:51:06.207" v="259" actId="1076"/>
          <ac:picMkLst>
            <pc:docMk/>
            <pc:sldMk cId="2562229832" sldId="256"/>
            <ac:picMk id="5" creationId="{90CFEF13-F7B8-D46F-31CA-9A257F51EB68}"/>
          </ac:picMkLst>
        </pc:picChg>
        <pc:picChg chg="mod">
          <ac:chgData name="Woradon Suda" userId="187488165ff4ecaf" providerId="LiveId" clId="{A43200DE-A9B1-4DA4-905B-6E2C91B9FFE2}" dt="2023-05-23T04:46:18.335" v="253" actId="1076"/>
          <ac:picMkLst>
            <pc:docMk/>
            <pc:sldMk cId="2562229832" sldId="256"/>
            <ac:picMk id="10" creationId="{32FB0F44-9D29-AD08-599B-52F8AE65270C}"/>
          </ac:picMkLst>
        </pc:picChg>
        <pc:picChg chg="del mod">
          <ac:chgData name="Woradon Suda" userId="187488165ff4ecaf" providerId="LiveId" clId="{A43200DE-A9B1-4DA4-905B-6E2C91B9FFE2}" dt="2023-05-23T04:42:07.689" v="166" actId="478"/>
          <ac:picMkLst>
            <pc:docMk/>
            <pc:sldMk cId="2562229832" sldId="256"/>
            <ac:picMk id="12" creationId="{22F559AA-FC37-8F1A-00B9-E41C0C412024}"/>
          </ac:picMkLst>
        </pc:picChg>
        <pc:picChg chg="mod">
          <ac:chgData name="Woradon Suda" userId="187488165ff4ecaf" providerId="LiveId" clId="{A43200DE-A9B1-4DA4-905B-6E2C91B9FFE2}" dt="2023-05-23T04:46:20.054" v="254" actId="1076"/>
          <ac:picMkLst>
            <pc:docMk/>
            <pc:sldMk cId="2562229832" sldId="256"/>
            <ac:picMk id="13" creationId="{601E16B9-6B3A-D19E-81EB-919091489D90}"/>
          </ac:picMkLst>
        </pc:picChg>
        <pc:picChg chg="del">
          <ac:chgData name="Woradon Suda" userId="187488165ff4ecaf" providerId="LiveId" clId="{A43200DE-A9B1-4DA4-905B-6E2C91B9FFE2}" dt="2023-05-23T04:30:33.496" v="0" actId="478"/>
          <ac:picMkLst>
            <pc:docMk/>
            <pc:sldMk cId="2562229832" sldId="256"/>
            <ac:picMk id="23" creationId="{FE23312B-C4D0-61EF-FACC-0C982FF6DEB8}"/>
          </ac:picMkLst>
        </pc:picChg>
        <pc:picChg chg="del">
          <ac:chgData name="Woradon Suda" userId="187488165ff4ecaf" providerId="LiveId" clId="{A43200DE-A9B1-4DA4-905B-6E2C91B9FFE2}" dt="2023-05-23T04:30:38.966" v="5" actId="478"/>
          <ac:picMkLst>
            <pc:docMk/>
            <pc:sldMk cId="2562229832" sldId="256"/>
            <ac:picMk id="33" creationId="{E7CF7DD8-00E9-D663-BE25-5C274A2F50EA}"/>
          </ac:picMkLst>
        </pc:picChg>
        <pc:picChg chg="del">
          <ac:chgData name="Woradon Suda" userId="187488165ff4ecaf" providerId="LiveId" clId="{A43200DE-A9B1-4DA4-905B-6E2C91B9FFE2}" dt="2023-05-23T04:30:37.654" v="3" actId="478"/>
          <ac:picMkLst>
            <pc:docMk/>
            <pc:sldMk cId="2562229832" sldId="256"/>
            <ac:picMk id="34" creationId="{C508FB17-F0BA-BC68-1A6A-E69AD13E95AC}"/>
          </ac:picMkLst>
        </pc:picChg>
        <pc:picChg chg="del">
          <ac:chgData name="Woradon Suda" userId="187488165ff4ecaf" providerId="LiveId" clId="{A43200DE-A9B1-4DA4-905B-6E2C91B9FFE2}" dt="2023-05-23T04:30:38.507" v="4" actId="478"/>
          <ac:picMkLst>
            <pc:docMk/>
            <pc:sldMk cId="2562229832" sldId="256"/>
            <ac:picMk id="35" creationId="{59FCE829-67C9-9239-B632-DE23B21A2F0D}"/>
          </ac:picMkLst>
        </pc:picChg>
        <pc:picChg chg="del">
          <ac:chgData name="Woradon Suda" userId="187488165ff4ecaf" providerId="LiveId" clId="{A43200DE-A9B1-4DA4-905B-6E2C91B9FFE2}" dt="2023-05-23T04:30:37.185" v="2" actId="478"/>
          <ac:picMkLst>
            <pc:docMk/>
            <pc:sldMk cId="2562229832" sldId="256"/>
            <ac:picMk id="1030" creationId="{ACC6F26E-5C1A-FFFF-118A-8CECA94244DA}"/>
          </ac:picMkLst>
        </pc:picChg>
        <pc:picChg chg="mod">
          <ac:chgData name="Woradon Suda" userId="187488165ff4ecaf" providerId="LiveId" clId="{A43200DE-A9B1-4DA4-905B-6E2C91B9FFE2}" dt="2023-05-23T04:36:42.640" v="106"/>
          <ac:picMkLst>
            <pc:docMk/>
            <pc:sldMk cId="2562229832" sldId="256"/>
            <ac:picMk id="1032" creationId="{BD9BC90D-B1AC-C6DF-6ECD-8517F82D958F}"/>
          </ac:picMkLst>
        </pc:picChg>
        <pc:picChg chg="del mod">
          <ac:chgData name="Woradon Suda" userId="187488165ff4ecaf" providerId="LiveId" clId="{A43200DE-A9B1-4DA4-905B-6E2C91B9FFE2}" dt="2023-05-23T04:38:53.715" v="130" actId="478"/>
          <ac:picMkLst>
            <pc:docMk/>
            <pc:sldMk cId="2562229832" sldId="256"/>
            <ac:picMk id="1034" creationId="{F44C6105-B0B0-BBD1-7EC6-8BE47D29E79E}"/>
          </ac:picMkLst>
        </pc:picChg>
      </pc:sldChg>
    </pc:docChg>
  </pc:docChgLst>
  <pc:docChgLst>
    <pc:chgData name="Woradon Suda" userId="187488165ff4ecaf" providerId="LiveId" clId="{900BB604-D5D7-4064-8D40-4E2E9F400176}"/>
    <pc:docChg chg="undo custSel modSld">
      <pc:chgData name="Woradon Suda" userId="187488165ff4ecaf" providerId="LiveId" clId="{900BB604-D5D7-4064-8D40-4E2E9F400176}" dt="2023-05-10T04:07:18.210" v="938" actId="14100"/>
      <pc:docMkLst>
        <pc:docMk/>
      </pc:docMkLst>
      <pc:sldChg chg="addSp delSp modSp mod">
        <pc:chgData name="Woradon Suda" userId="187488165ff4ecaf" providerId="LiveId" clId="{900BB604-D5D7-4064-8D40-4E2E9F400176}" dt="2023-05-10T04:07:18.210" v="938" actId="14100"/>
        <pc:sldMkLst>
          <pc:docMk/>
          <pc:sldMk cId="2562229832" sldId="256"/>
        </pc:sldMkLst>
        <pc:spChg chg="mod">
          <ac:chgData name="Woradon Suda" userId="187488165ff4ecaf" providerId="LiveId" clId="{900BB604-D5D7-4064-8D40-4E2E9F400176}" dt="2023-05-10T04:05:01.890" v="935" actId="1076"/>
          <ac:spMkLst>
            <pc:docMk/>
            <pc:sldMk cId="2562229832" sldId="256"/>
            <ac:spMk id="2" creationId="{F992FAC1-DA60-11DF-D625-1F1D6230C22D}"/>
          </ac:spMkLst>
        </pc:spChg>
        <pc:spChg chg="add del mod">
          <ac:chgData name="Woradon Suda" userId="187488165ff4ecaf" providerId="LiveId" clId="{900BB604-D5D7-4064-8D40-4E2E9F400176}" dt="2023-05-09T15:07:29.223" v="385" actId="21"/>
          <ac:spMkLst>
            <pc:docMk/>
            <pc:sldMk cId="2562229832" sldId="256"/>
            <ac:spMk id="3" creationId="{6BDF9345-69A1-54D2-F955-A771E785CC69}"/>
          </ac:spMkLst>
        </pc:spChg>
        <pc:spChg chg="mod">
          <ac:chgData name="Woradon Suda" userId="187488165ff4ecaf" providerId="LiveId" clId="{900BB604-D5D7-4064-8D40-4E2E9F400176}" dt="2023-05-09T15:16:46.396" v="586" actId="207"/>
          <ac:spMkLst>
            <pc:docMk/>
            <pc:sldMk cId="2562229832" sldId="256"/>
            <ac:spMk id="6" creationId="{394F59AE-7213-4E31-8FFD-05A161613B72}"/>
          </ac:spMkLst>
        </pc:spChg>
        <pc:spChg chg="mod">
          <ac:chgData name="Woradon Suda" userId="187488165ff4ecaf" providerId="LiveId" clId="{900BB604-D5D7-4064-8D40-4E2E9F400176}" dt="2023-05-09T15:17:02.229" v="589" actId="1076"/>
          <ac:spMkLst>
            <pc:docMk/>
            <pc:sldMk cId="2562229832" sldId="256"/>
            <ac:spMk id="8" creationId="{7CF383C4-0E7A-274A-7E8E-498BDD15C646}"/>
          </ac:spMkLst>
        </pc:spChg>
        <pc:spChg chg="add mod">
          <ac:chgData name="Woradon Suda" userId="187488165ff4ecaf" providerId="LiveId" clId="{900BB604-D5D7-4064-8D40-4E2E9F400176}" dt="2023-05-09T15:17:05.908" v="593" actId="20577"/>
          <ac:spMkLst>
            <pc:docMk/>
            <pc:sldMk cId="2562229832" sldId="256"/>
            <ac:spMk id="9" creationId="{6F1ED09E-23E1-65F0-12FB-19DA016B2B0D}"/>
          </ac:spMkLst>
        </pc:spChg>
        <pc:spChg chg="mod">
          <ac:chgData name="Woradon Suda" userId="187488165ff4ecaf" providerId="LiveId" clId="{900BB604-D5D7-4064-8D40-4E2E9F400176}" dt="2023-05-10T00:18:38.618" v="930" actId="1076"/>
          <ac:spMkLst>
            <pc:docMk/>
            <pc:sldMk cId="2562229832" sldId="256"/>
            <ac:spMk id="10" creationId="{827AB72A-1BAA-D11A-DCFA-552A8A8919D0}"/>
          </ac:spMkLst>
        </pc:spChg>
        <pc:spChg chg="mod">
          <ac:chgData name="Woradon Suda" userId="187488165ff4ecaf" providerId="LiveId" clId="{900BB604-D5D7-4064-8D40-4E2E9F400176}" dt="2023-05-10T00:19:10.874" v="932" actId="1076"/>
          <ac:spMkLst>
            <pc:docMk/>
            <pc:sldMk cId="2562229832" sldId="256"/>
            <ac:spMk id="11" creationId="{C00AE18C-9358-3CB5-7C70-6565E646E5C0}"/>
          </ac:spMkLst>
        </pc:spChg>
        <pc:spChg chg="mod">
          <ac:chgData name="Woradon Suda" userId="187488165ff4ecaf" providerId="LiveId" clId="{900BB604-D5D7-4064-8D40-4E2E9F400176}" dt="2023-05-10T00:18:30.834" v="927" actId="1076"/>
          <ac:spMkLst>
            <pc:docMk/>
            <pc:sldMk cId="2562229832" sldId="256"/>
            <ac:spMk id="20" creationId="{719F0577-877B-9BE2-2E96-74B9555BC2D9}"/>
          </ac:spMkLst>
        </pc:spChg>
        <pc:spChg chg="mod">
          <ac:chgData name="Woradon Suda" userId="187488165ff4ecaf" providerId="LiveId" clId="{900BB604-D5D7-4064-8D40-4E2E9F400176}" dt="2023-05-10T00:18:32.258" v="928" actId="1076"/>
          <ac:spMkLst>
            <pc:docMk/>
            <pc:sldMk cId="2562229832" sldId="256"/>
            <ac:spMk id="21" creationId="{FFE8ADEB-775F-8F16-43F7-2EB02BFC08B5}"/>
          </ac:spMkLst>
        </pc:spChg>
        <pc:spChg chg="mod">
          <ac:chgData name="Woradon Suda" userId="187488165ff4ecaf" providerId="LiveId" clId="{900BB604-D5D7-4064-8D40-4E2E9F400176}" dt="2023-05-10T04:07:18.210" v="938" actId="14100"/>
          <ac:spMkLst>
            <pc:docMk/>
            <pc:sldMk cId="2562229832" sldId="256"/>
            <ac:spMk id="22" creationId="{485F557A-5E44-6FF2-A468-4859BC1A860D}"/>
          </ac:spMkLst>
        </pc:spChg>
        <pc:spChg chg="mod">
          <ac:chgData name="Woradon Suda" userId="187488165ff4ecaf" providerId="LiveId" clId="{900BB604-D5D7-4064-8D40-4E2E9F400176}" dt="2023-05-10T04:05:20.721" v="937" actId="1076"/>
          <ac:spMkLst>
            <pc:docMk/>
            <pc:sldMk cId="2562229832" sldId="256"/>
            <ac:spMk id="23" creationId="{5AF232F2-20EB-B0C7-CDB8-8528B5B58318}"/>
          </ac:spMkLst>
        </pc:spChg>
        <pc:picChg chg="mod">
          <ac:chgData name="Woradon Suda" userId="187488165ff4ecaf" providerId="LiveId" clId="{900BB604-D5D7-4064-8D40-4E2E9F400176}" dt="2023-05-09T15:11:51.557" v="488" actId="14100"/>
          <ac:picMkLst>
            <pc:docMk/>
            <pc:sldMk cId="2562229832" sldId="256"/>
            <ac:picMk id="5" creationId="{C4308858-7C33-2577-95A1-DAF91B0452EF}"/>
          </ac:picMkLst>
        </pc:picChg>
        <pc:picChg chg="mod">
          <ac:chgData name="Woradon Suda" userId="187488165ff4ecaf" providerId="LiveId" clId="{900BB604-D5D7-4064-8D40-4E2E9F400176}" dt="2023-05-09T15:16:29.125" v="583" actId="14100"/>
          <ac:picMkLst>
            <pc:docMk/>
            <pc:sldMk cId="2562229832" sldId="256"/>
            <ac:picMk id="7" creationId="{206D0917-349E-026C-2B02-6B1B3146BDD4}"/>
          </ac:picMkLst>
        </pc:picChg>
      </pc:sldChg>
    </pc:docChg>
  </pc:docChgLst>
  <pc:docChgLst>
    <pc:chgData name="Woradon Suda" userId="187488165ff4ecaf" providerId="LiveId" clId="{F9486E93-D6D9-49F7-BDBC-81B07414C4CE}"/>
    <pc:docChg chg="undo redo custSel modSld">
      <pc:chgData name="Woradon Suda" userId="187488165ff4ecaf" providerId="LiveId" clId="{F9486E93-D6D9-49F7-BDBC-81B07414C4CE}" dt="2023-05-12T07:00:19.339" v="1119" actId="1076"/>
      <pc:docMkLst>
        <pc:docMk/>
      </pc:docMkLst>
      <pc:sldChg chg="addSp delSp modSp mod setBg">
        <pc:chgData name="Woradon Suda" userId="187488165ff4ecaf" providerId="LiveId" clId="{F9486E93-D6D9-49F7-BDBC-81B07414C4CE}" dt="2023-05-12T07:00:19.339" v="1119" actId="1076"/>
        <pc:sldMkLst>
          <pc:docMk/>
          <pc:sldMk cId="2562229832" sldId="256"/>
        </pc:sldMkLst>
        <pc:spChg chg="mod">
          <ac:chgData name="Woradon Suda" userId="187488165ff4ecaf" providerId="LiveId" clId="{F9486E93-D6D9-49F7-BDBC-81B07414C4CE}" dt="2023-05-12T06:23:39.585" v="501" actId="1076"/>
          <ac:spMkLst>
            <pc:docMk/>
            <pc:sldMk cId="2562229832" sldId="256"/>
            <ac:spMk id="2" creationId="{F992FAC1-DA60-11DF-D625-1F1D6230C22D}"/>
          </ac:spMkLst>
        </pc:spChg>
        <pc:spChg chg="del">
          <ac:chgData name="Woradon Suda" userId="187488165ff4ecaf" providerId="LiveId" clId="{F9486E93-D6D9-49F7-BDBC-81B07414C4CE}" dt="2023-05-12T06:20:17.382" v="447" actId="478"/>
          <ac:spMkLst>
            <pc:docMk/>
            <pc:sldMk cId="2562229832" sldId="256"/>
            <ac:spMk id="3" creationId="{D0388E63-20CC-3394-CCC4-877229F5C8EF}"/>
          </ac:spMkLst>
        </pc:spChg>
        <pc:spChg chg="add del mod">
          <ac:chgData name="Woradon Suda" userId="187488165ff4ecaf" providerId="LiveId" clId="{F9486E93-D6D9-49F7-BDBC-81B07414C4CE}" dt="2023-05-12T06:20:26.479" v="457" actId="478"/>
          <ac:spMkLst>
            <pc:docMk/>
            <pc:sldMk cId="2562229832" sldId="256"/>
            <ac:spMk id="5" creationId="{D59DC9BF-4096-B134-4972-1F5D43982C22}"/>
          </ac:spMkLst>
        </pc:spChg>
        <pc:spChg chg="add mod">
          <ac:chgData name="Woradon Suda" userId="187488165ff4ecaf" providerId="LiveId" clId="{F9486E93-D6D9-49F7-BDBC-81B07414C4CE}" dt="2023-05-11T04:46:02.189" v="182" actId="571"/>
          <ac:spMkLst>
            <pc:docMk/>
            <pc:sldMk cId="2562229832" sldId="256"/>
            <ac:spMk id="5" creationId="{E400AC00-05AC-A599-213A-D9ADBC046D99}"/>
          </ac:spMkLst>
        </pc:spChg>
        <pc:spChg chg="add mod">
          <ac:chgData name="Woradon Suda" userId="187488165ff4ecaf" providerId="LiveId" clId="{F9486E93-D6D9-49F7-BDBC-81B07414C4CE}" dt="2023-05-12T06:58:30.421" v="1114" actId="207"/>
          <ac:spMkLst>
            <pc:docMk/>
            <pc:sldMk cId="2562229832" sldId="256"/>
            <ac:spMk id="7" creationId="{6FC5BFD1-E018-23DB-1440-8B039B0BC53E}"/>
          </ac:spMkLst>
        </pc:spChg>
        <pc:spChg chg="del mod">
          <ac:chgData name="Woradon Suda" userId="187488165ff4ecaf" providerId="LiveId" clId="{F9486E93-D6D9-49F7-BDBC-81B07414C4CE}" dt="2023-05-11T04:50:13.774" v="322" actId="478"/>
          <ac:spMkLst>
            <pc:docMk/>
            <pc:sldMk cId="2562229832" sldId="256"/>
            <ac:spMk id="8" creationId="{7CF383C4-0E7A-274A-7E8E-498BDD15C646}"/>
          </ac:spMkLst>
        </pc:spChg>
        <pc:spChg chg="add del mod">
          <ac:chgData name="Woradon Suda" userId="187488165ff4ecaf" providerId="LiveId" clId="{F9486E93-D6D9-49F7-BDBC-81B07414C4CE}" dt="2023-05-12T06:24:09.568" v="509" actId="478"/>
          <ac:spMkLst>
            <pc:docMk/>
            <pc:sldMk cId="2562229832" sldId="256"/>
            <ac:spMk id="8" creationId="{E0695DF6-B31C-B45D-99D5-73E2465B7E7B}"/>
          </ac:spMkLst>
        </pc:spChg>
        <pc:spChg chg="del mod">
          <ac:chgData name="Woradon Suda" userId="187488165ff4ecaf" providerId="LiveId" clId="{F9486E93-D6D9-49F7-BDBC-81B07414C4CE}" dt="2023-05-12T06:20:31.210" v="460" actId="478"/>
          <ac:spMkLst>
            <pc:docMk/>
            <pc:sldMk cId="2562229832" sldId="256"/>
            <ac:spMk id="10" creationId="{827AB72A-1BAA-D11A-DCFA-552A8A8919D0}"/>
          </ac:spMkLst>
        </pc:spChg>
        <pc:spChg chg="del mod">
          <ac:chgData name="Woradon Suda" userId="187488165ff4ecaf" providerId="LiveId" clId="{F9486E93-D6D9-49F7-BDBC-81B07414C4CE}" dt="2023-05-12T06:20:31.910" v="461" actId="478"/>
          <ac:spMkLst>
            <pc:docMk/>
            <pc:sldMk cId="2562229832" sldId="256"/>
            <ac:spMk id="11" creationId="{C00AE18C-9358-3CB5-7C70-6565E646E5C0}"/>
          </ac:spMkLst>
        </pc:spChg>
        <pc:spChg chg="del mod">
          <ac:chgData name="Woradon Suda" userId="187488165ff4ecaf" providerId="LiveId" clId="{F9486E93-D6D9-49F7-BDBC-81B07414C4CE}" dt="2023-05-12T06:23:41.485" v="502" actId="478"/>
          <ac:spMkLst>
            <pc:docMk/>
            <pc:sldMk cId="2562229832" sldId="256"/>
            <ac:spMk id="12" creationId="{4F77E4B3-A128-1660-BF3C-3618E3AA0C63}"/>
          </ac:spMkLst>
        </pc:spChg>
        <pc:spChg chg="del mod">
          <ac:chgData name="Woradon Suda" userId="187488165ff4ecaf" providerId="LiveId" clId="{F9486E93-D6D9-49F7-BDBC-81B07414C4CE}" dt="2023-05-12T06:23:41.905" v="503" actId="478"/>
          <ac:spMkLst>
            <pc:docMk/>
            <pc:sldMk cId="2562229832" sldId="256"/>
            <ac:spMk id="13" creationId="{2B22DE3A-FF88-CD5A-AB3B-CAF3A0B75CDE}"/>
          </ac:spMkLst>
        </pc:spChg>
        <pc:spChg chg="mod">
          <ac:chgData name="Woradon Suda" userId="187488165ff4ecaf" providerId="LiveId" clId="{F9486E93-D6D9-49F7-BDBC-81B07414C4CE}" dt="2023-05-12T06:28:05.731" v="602" actId="1076"/>
          <ac:spMkLst>
            <pc:docMk/>
            <pc:sldMk cId="2562229832" sldId="256"/>
            <ac:spMk id="14" creationId="{26C983A1-30DD-6EEC-FE13-8B0D873C06B3}"/>
          </ac:spMkLst>
        </pc:spChg>
        <pc:spChg chg="add mod">
          <ac:chgData name="Woradon Suda" userId="187488165ff4ecaf" providerId="LiveId" clId="{F9486E93-D6D9-49F7-BDBC-81B07414C4CE}" dt="2023-05-12T06:59:44.195" v="1115" actId="14100"/>
          <ac:spMkLst>
            <pc:docMk/>
            <pc:sldMk cId="2562229832" sldId="256"/>
            <ac:spMk id="16" creationId="{78965831-F021-4D40-613B-E1D41F215817}"/>
          </ac:spMkLst>
        </pc:spChg>
        <pc:spChg chg="add mod">
          <ac:chgData name="Woradon Suda" userId="187488165ff4ecaf" providerId="LiveId" clId="{F9486E93-D6D9-49F7-BDBC-81B07414C4CE}" dt="2023-05-12T06:55:03.611" v="1108" actId="207"/>
          <ac:spMkLst>
            <pc:docMk/>
            <pc:sldMk cId="2562229832" sldId="256"/>
            <ac:spMk id="17" creationId="{1E29126D-C074-A320-CCE8-8E839BC9AE00}"/>
          </ac:spMkLst>
        </pc:spChg>
        <pc:spChg chg="add mod">
          <ac:chgData name="Woradon Suda" userId="187488165ff4ecaf" providerId="LiveId" clId="{F9486E93-D6D9-49F7-BDBC-81B07414C4CE}" dt="2023-05-12T06:55:12.778" v="1109" actId="207"/>
          <ac:spMkLst>
            <pc:docMk/>
            <pc:sldMk cId="2562229832" sldId="256"/>
            <ac:spMk id="18" creationId="{4DB23F5F-55DB-772F-5F4B-E638DD5BA234}"/>
          </ac:spMkLst>
        </pc:spChg>
        <pc:spChg chg="add mod">
          <ac:chgData name="Woradon Suda" userId="187488165ff4ecaf" providerId="LiveId" clId="{F9486E93-D6D9-49F7-BDBC-81B07414C4CE}" dt="2023-05-12T06:56:04.025" v="1111" actId="207"/>
          <ac:spMkLst>
            <pc:docMk/>
            <pc:sldMk cId="2562229832" sldId="256"/>
            <ac:spMk id="19" creationId="{DA17547B-FC54-785F-2B0D-DA63191778C2}"/>
          </ac:spMkLst>
        </pc:spChg>
        <pc:spChg chg="add mod">
          <ac:chgData name="Woradon Suda" userId="187488165ff4ecaf" providerId="LiveId" clId="{F9486E93-D6D9-49F7-BDBC-81B07414C4CE}" dt="2023-05-12T06:56:15.691" v="1112" actId="207"/>
          <ac:spMkLst>
            <pc:docMk/>
            <pc:sldMk cId="2562229832" sldId="256"/>
            <ac:spMk id="20" creationId="{30E7A303-F382-EB3F-C899-EE4FD10170D7}"/>
          </ac:spMkLst>
        </pc:spChg>
        <pc:spChg chg="mod">
          <ac:chgData name="Woradon Suda" userId="187488165ff4ecaf" providerId="LiveId" clId="{F9486E93-D6D9-49F7-BDBC-81B07414C4CE}" dt="2023-05-12T06:49:45.856" v="1104" actId="20577"/>
          <ac:spMkLst>
            <pc:docMk/>
            <pc:sldMk cId="2562229832" sldId="256"/>
            <ac:spMk id="22" creationId="{485F557A-5E44-6FF2-A468-4859BC1A860D}"/>
          </ac:spMkLst>
        </pc:spChg>
        <pc:spChg chg="mod">
          <ac:chgData name="Woradon Suda" userId="187488165ff4ecaf" providerId="LiveId" clId="{F9486E93-D6D9-49F7-BDBC-81B07414C4CE}" dt="2023-05-11T04:46:16.239" v="184" actId="1076"/>
          <ac:spMkLst>
            <pc:docMk/>
            <pc:sldMk cId="2562229832" sldId="256"/>
            <ac:spMk id="29" creationId="{072C8F57-5AD1-A013-A4CC-897299D8E800}"/>
          </ac:spMkLst>
        </pc:spChg>
        <pc:spChg chg="mod">
          <ac:chgData name="Woradon Suda" userId="187488165ff4ecaf" providerId="LiveId" clId="{F9486E93-D6D9-49F7-BDBC-81B07414C4CE}" dt="2023-05-12T06:59:46.747" v="1116" actId="14100"/>
          <ac:spMkLst>
            <pc:docMk/>
            <pc:sldMk cId="2562229832" sldId="256"/>
            <ac:spMk id="54" creationId="{A7393756-E26F-5264-7543-21125919F900}"/>
          </ac:spMkLst>
        </pc:spChg>
        <pc:spChg chg="mod">
          <ac:chgData name="Woradon Suda" userId="187488165ff4ecaf" providerId="LiveId" clId="{F9486E93-D6D9-49F7-BDBC-81B07414C4CE}" dt="2023-05-12T06:28:19.319" v="605" actId="1076"/>
          <ac:spMkLst>
            <pc:docMk/>
            <pc:sldMk cId="2562229832" sldId="256"/>
            <ac:spMk id="55" creationId="{CEBFA163-BA9E-AE34-D3FA-9B761F31E138}"/>
          </ac:spMkLst>
        </pc:spChg>
        <pc:spChg chg="mod">
          <ac:chgData name="Woradon Suda" userId="187488165ff4ecaf" providerId="LiveId" clId="{F9486E93-D6D9-49F7-BDBC-81B07414C4CE}" dt="2023-05-12T06:26:08.700" v="523" actId="403"/>
          <ac:spMkLst>
            <pc:docMk/>
            <pc:sldMk cId="2562229832" sldId="256"/>
            <ac:spMk id="56" creationId="{6EE550DC-D960-FDC8-9F61-6329CBFEF14E}"/>
          </ac:spMkLst>
        </pc:spChg>
        <pc:spChg chg="mod">
          <ac:chgData name="Woradon Suda" userId="187488165ff4ecaf" providerId="LiveId" clId="{F9486E93-D6D9-49F7-BDBC-81B07414C4CE}" dt="2023-05-12T06:21:27.601" v="476" actId="14100"/>
          <ac:spMkLst>
            <pc:docMk/>
            <pc:sldMk cId="2562229832" sldId="256"/>
            <ac:spMk id="61" creationId="{0FA230BF-3C32-2690-E22C-491924D7116E}"/>
          </ac:spMkLst>
        </pc:spChg>
        <pc:spChg chg="mod">
          <ac:chgData name="Woradon Suda" userId="187488165ff4ecaf" providerId="LiveId" clId="{F9486E93-D6D9-49F7-BDBC-81B07414C4CE}" dt="2023-05-12T06:23:04.779" v="490" actId="1076"/>
          <ac:spMkLst>
            <pc:docMk/>
            <pc:sldMk cId="2562229832" sldId="256"/>
            <ac:spMk id="62" creationId="{4045C91C-3C4A-BB6E-8CC1-05E53F418B73}"/>
          </ac:spMkLst>
        </pc:spChg>
        <pc:spChg chg="mod">
          <ac:chgData name="Woradon Suda" userId="187488165ff4ecaf" providerId="LiveId" clId="{F9486E93-D6D9-49F7-BDBC-81B07414C4CE}" dt="2023-05-12T06:59:57.011" v="1118" actId="1076"/>
          <ac:spMkLst>
            <pc:docMk/>
            <pc:sldMk cId="2562229832" sldId="256"/>
            <ac:spMk id="1024" creationId="{C997791F-E478-E42F-E2F4-FE1A7799D12E}"/>
          </ac:spMkLst>
        </pc:spChg>
        <pc:spChg chg="mod">
          <ac:chgData name="Woradon Suda" userId="187488165ff4ecaf" providerId="LiveId" clId="{F9486E93-D6D9-49F7-BDBC-81B07414C4CE}" dt="2023-05-12T06:22:52.890" v="487" actId="1076"/>
          <ac:spMkLst>
            <pc:docMk/>
            <pc:sldMk cId="2562229832" sldId="256"/>
            <ac:spMk id="1025" creationId="{CD03D614-729D-22D9-757E-006746B8EE89}"/>
          </ac:spMkLst>
        </pc:spChg>
        <pc:spChg chg="del mod">
          <ac:chgData name="Woradon Suda" userId="187488165ff4ecaf" providerId="LiveId" clId="{F9486E93-D6D9-49F7-BDBC-81B07414C4CE}" dt="2023-05-12T06:21:00.521" v="469" actId="478"/>
          <ac:spMkLst>
            <pc:docMk/>
            <pc:sldMk cId="2562229832" sldId="256"/>
            <ac:spMk id="1030" creationId="{50A3591D-C687-FA9F-9728-F474195C6FDD}"/>
          </ac:spMkLst>
        </pc:spChg>
        <pc:picChg chg="mod">
          <ac:chgData name="Woradon Suda" userId="187488165ff4ecaf" providerId="LiveId" clId="{F9486E93-D6D9-49F7-BDBC-81B07414C4CE}" dt="2023-05-12T06:59:50.923" v="1117" actId="1076"/>
          <ac:picMkLst>
            <pc:docMk/>
            <pc:sldMk cId="2562229832" sldId="256"/>
            <ac:picMk id="6" creationId="{FD4F9745-6F31-B584-190B-EDA9848C348F}"/>
          </ac:picMkLst>
        </pc:picChg>
        <pc:picChg chg="add mod">
          <ac:chgData name="Woradon Suda" userId="187488165ff4ecaf" providerId="LiveId" clId="{F9486E93-D6D9-49F7-BDBC-81B07414C4CE}" dt="2023-05-11T04:46:02.189" v="182" actId="571"/>
          <ac:picMkLst>
            <pc:docMk/>
            <pc:sldMk cId="2562229832" sldId="256"/>
            <ac:picMk id="7" creationId="{B1F81BC5-6B31-93FB-FE7F-CDCB2EC09112}"/>
          </ac:picMkLst>
        </pc:picChg>
        <pc:picChg chg="mod">
          <ac:chgData name="Woradon Suda" userId="187488165ff4ecaf" providerId="LiveId" clId="{F9486E93-D6D9-49F7-BDBC-81B07414C4CE}" dt="2023-05-12T07:00:19.339" v="1119" actId="1076"/>
          <ac:picMkLst>
            <pc:docMk/>
            <pc:sldMk cId="2562229832" sldId="256"/>
            <ac:picMk id="9" creationId="{56328605-7D5B-E584-51BD-A002A21A15EE}"/>
          </ac:picMkLst>
        </pc:picChg>
        <pc:picChg chg="mod">
          <ac:chgData name="Woradon Suda" userId="187488165ff4ecaf" providerId="LiveId" clId="{F9486E93-D6D9-49F7-BDBC-81B07414C4CE}" dt="2023-05-11T04:46:16.239" v="184" actId="1076"/>
          <ac:picMkLst>
            <pc:docMk/>
            <pc:sldMk cId="2562229832" sldId="256"/>
            <ac:picMk id="36" creationId="{4E1EAF82-621E-4280-B013-29CA2229461E}"/>
          </ac:picMkLst>
        </pc:picChg>
        <pc:picChg chg="mod">
          <ac:chgData name="Woradon Suda" userId="187488165ff4ecaf" providerId="LiveId" clId="{F9486E93-D6D9-49F7-BDBC-81B07414C4CE}" dt="2023-05-11T04:46:16.239" v="184" actId="1076"/>
          <ac:picMkLst>
            <pc:docMk/>
            <pc:sldMk cId="2562229832" sldId="256"/>
            <ac:picMk id="52" creationId="{8E8358B1-5AAC-04A9-2004-6DF4261FE6E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28E68-6FE1-424B-AC4B-CA2FA6FDEF6A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84056-7A7A-4DDA-A653-59AE9425E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78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769A0-0330-4372-9697-8DCE68E9A7B3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7F03-C66A-4035-B0F5-378130B3A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7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769A0-0330-4372-9697-8DCE68E9A7B3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7F03-C66A-4035-B0F5-378130B3A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527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769A0-0330-4372-9697-8DCE68E9A7B3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7F03-C66A-4035-B0F5-378130B3A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9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769A0-0330-4372-9697-8DCE68E9A7B3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7F03-C66A-4035-B0F5-378130B3A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106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769A0-0330-4372-9697-8DCE68E9A7B3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7F03-C66A-4035-B0F5-378130B3A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86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769A0-0330-4372-9697-8DCE68E9A7B3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7F03-C66A-4035-B0F5-378130B3A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79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769A0-0330-4372-9697-8DCE68E9A7B3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7F03-C66A-4035-B0F5-378130B3A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835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769A0-0330-4372-9697-8DCE68E9A7B3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7F03-C66A-4035-B0F5-378130B3A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44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769A0-0330-4372-9697-8DCE68E9A7B3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7F03-C66A-4035-B0F5-378130B3A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184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769A0-0330-4372-9697-8DCE68E9A7B3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7F03-C66A-4035-B0F5-378130B3A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11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769A0-0330-4372-9697-8DCE68E9A7B3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7F03-C66A-4035-B0F5-378130B3A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826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769A0-0330-4372-9697-8DCE68E9A7B3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37F03-C66A-4035-B0F5-378130B3A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7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microsoft.com/office/2007/relationships/hdphoto" Target="../media/hdphoto4.wdp"/><Relationship Id="rId3" Type="http://schemas.openxmlformats.org/officeDocument/2006/relationships/image" Target="../media/image2.png"/><Relationship Id="rId21" Type="http://schemas.microsoft.com/office/2007/relationships/hdphoto" Target="../media/hdphoto5.wdp"/><Relationship Id="rId7" Type="http://schemas.openxmlformats.org/officeDocument/2006/relationships/image" Target="../media/image5.png"/><Relationship Id="rId12" Type="http://schemas.microsoft.com/office/2007/relationships/hdphoto" Target="../media/hdphoto2.wdp"/><Relationship Id="rId17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microsoft.com/office/2007/relationships/hdphoto" Target="../media/hdphoto3.wdp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19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1.png"/><Relationship Id="rId2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95C7F4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5F41442D-AF10-BF63-5297-F13B1B00A932}"/>
              </a:ext>
            </a:extLst>
          </p:cNvPr>
          <p:cNvSpPr txBox="1"/>
          <p:nvPr/>
        </p:nvSpPr>
        <p:spPr>
          <a:xfrm>
            <a:off x="0" y="9067652"/>
            <a:ext cx="5019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องค์การบริหารส่วนตำบลปะอาว อำเภอเมือง จังหวัดอุบลราชธานี 34000.</a:t>
            </a:r>
          </a:p>
          <a:p>
            <a:r>
              <a:rPr lang="th-TH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โทร 045-840492 โทรสาร 045-840492 </a:t>
            </a:r>
            <a:r>
              <a:rPr lang="en-US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@pa-ao.go.th </a:t>
            </a:r>
          </a:p>
        </p:txBody>
      </p:sp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id="{AC910966-28F7-9D46-52BC-2E42B9C8CA30}"/>
              </a:ext>
            </a:extLst>
          </p:cNvPr>
          <p:cNvSpPr/>
          <p:nvPr/>
        </p:nvSpPr>
        <p:spPr>
          <a:xfrm>
            <a:off x="0" y="9067348"/>
            <a:ext cx="6858000" cy="838651"/>
          </a:xfrm>
          <a:prstGeom prst="rect">
            <a:avLst/>
          </a:prstGeom>
          <a:solidFill>
            <a:srgbClr val="F6BE98">
              <a:alpha val="77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r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en-US" sz="1400" dirty="0">
              <a:effectLst/>
            </a:endParaRPr>
          </a:p>
        </p:txBody>
      </p:sp>
      <p:sp>
        <p:nvSpPr>
          <p:cNvPr id="27" name="สี่เหลี่ยมผืนผ้า 26">
            <a:extLst>
              <a:ext uri="{FF2B5EF4-FFF2-40B4-BE49-F238E27FC236}">
                <a16:creationId xmlns:a16="http://schemas.microsoft.com/office/drawing/2014/main" id="{07C343F6-5F41-8E2C-7625-00F233478FF2}"/>
              </a:ext>
            </a:extLst>
          </p:cNvPr>
          <p:cNvSpPr/>
          <p:nvPr/>
        </p:nvSpPr>
        <p:spPr>
          <a:xfrm>
            <a:off x="211921" y="9195595"/>
            <a:ext cx="1293369" cy="189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อบต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.</a:t>
            </a:r>
            <a:r>
              <a:rPr lang="th-TH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ปะอาว อำเภอเมือง</a:t>
            </a:r>
            <a:endParaRPr lang="en-US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28" name="รูปภาพ 27">
            <a:extLst>
              <a:ext uri="{FF2B5EF4-FFF2-40B4-BE49-F238E27FC236}">
                <a16:creationId xmlns:a16="http://schemas.microsoft.com/office/drawing/2014/main" id="{6970C77C-C066-34DE-0154-D85BE8A90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7" y="9121646"/>
            <a:ext cx="317154" cy="315376"/>
          </a:xfrm>
          <a:prstGeom prst="rect">
            <a:avLst/>
          </a:prstGeom>
        </p:spPr>
      </p:pic>
      <p:sp>
        <p:nvSpPr>
          <p:cNvPr id="29" name="กล่องข้อความ 28">
            <a:extLst>
              <a:ext uri="{FF2B5EF4-FFF2-40B4-BE49-F238E27FC236}">
                <a16:creationId xmlns:a16="http://schemas.microsoft.com/office/drawing/2014/main" id="{072C8F57-5AD1-A013-A4CC-897299D8E800}"/>
              </a:ext>
            </a:extLst>
          </p:cNvPr>
          <p:cNvSpPr txBox="1"/>
          <p:nvPr/>
        </p:nvSpPr>
        <p:spPr>
          <a:xfrm>
            <a:off x="1789467" y="9141452"/>
            <a:ext cx="502923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th-TH" sz="1400" b="1" kern="1200" dirty="0">
                <a:latin typeface="TH SarabunIT๙" panose="020B0500040200020003" pitchFamily="34" charset="-34"/>
                <a:ea typeface="+mn-ea"/>
                <a:cs typeface="TH SarabunIT๙" panose="020B0500040200020003" pitchFamily="34" charset="-34"/>
              </a:rPr>
              <a:t>องค์การบริหารส่วนตำบลปะอาว อำเภอเมือง จังหวัดอุบลราชธานี</a:t>
            </a:r>
            <a:r>
              <a:rPr lang="en-US" sz="1400" b="1" kern="12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34000</a:t>
            </a:r>
            <a:endParaRPr lang="en-US" sz="1400" b="1" dirty="0"/>
          </a:p>
          <a:p>
            <a:pPr marL="0" algn="r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th-TH" sz="1400" b="1" kern="1200" dirty="0">
                <a:latin typeface="TH SarabunIT๙" panose="020B0500040200020003" pitchFamily="34" charset="-34"/>
                <a:ea typeface="+mn-ea"/>
                <a:cs typeface="TH SarabunIT๙" panose="020B0500040200020003" pitchFamily="34" charset="-34"/>
              </a:rPr>
              <a:t>โทร 045-840492 โทรสาร 045-840492  </a:t>
            </a:r>
            <a:r>
              <a:rPr lang="en-US" sz="1400" b="1" kern="12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palad@pa-ao.go.th </a:t>
            </a:r>
            <a:endParaRPr lang="en-US" sz="1400" b="1" dirty="0"/>
          </a:p>
          <a:p>
            <a:endParaRPr lang="en-US" dirty="0"/>
          </a:p>
        </p:txBody>
      </p:sp>
      <p:pic>
        <p:nvPicPr>
          <p:cNvPr id="36" name="รูปภาพ 35">
            <a:extLst>
              <a:ext uri="{FF2B5EF4-FFF2-40B4-BE49-F238E27FC236}">
                <a16:creationId xmlns:a16="http://schemas.microsoft.com/office/drawing/2014/main" id="{4E1EAF82-621E-4280-B013-29CA2229461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89" b="90000" l="6000" r="90000">
                        <a14:foregroundMark x1="9889" y1="14778" x2="6000" y2="24556"/>
                        <a14:foregroundMark x1="6000" y1="24556" x2="10000" y2="41889"/>
                        <a14:foregroundMark x1="13444" y1="9889" x2="24667" y2="10333"/>
                        <a14:foregroundMark x1="24667" y1="10333" x2="15222" y2="8889"/>
                        <a14:foregroundMark x1="15222" y1="8889" x2="13667" y2="9667"/>
                        <a14:foregroundMark x1="59000" y1="38111" x2="53889" y2="44333"/>
                        <a14:foregroundMark x1="53889" y1="44333" x2="61889" y2="42889"/>
                        <a14:foregroundMark x1="61889" y1="42889" x2="59000" y2="38000"/>
                        <a14:foregroundMark x1="55222" y1="27778" x2="65111" y2="30444"/>
                        <a14:foregroundMark x1="71838" y1="37974" x2="72556" y2="38778"/>
                        <a14:foregroundMark x1="65111" y1="30444" x2="71828" y2="37963"/>
                        <a14:foregroundMark x1="72556" y1="38778" x2="72667" y2="47444"/>
                        <a14:foregroundMark x1="57085" y1="32677" x2="53556" y2="29333"/>
                        <a14:foregroundMark x1="72667" y1="47444" x2="68277" y2="43284"/>
                        <a14:foregroundMark x1="53556" y1="29333" x2="55778" y2="28111"/>
                        <a14:foregroundMark x1="55320" y1="18691" x2="65222" y2="20222"/>
                        <a14:foregroundMark x1="65222" y1="20222" x2="73000" y2="24778"/>
                        <a14:foregroundMark x1="73000" y1="24778" x2="79222" y2="33556"/>
                        <a14:foregroundMark x1="79222" y1="33556" x2="82111" y2="43000"/>
                        <a14:foregroundMark x1="82111" y1="43000" x2="76612" y2="39150"/>
                        <a14:foregroundMark x1="62138" y1="24487" x2="54313" y2="20599"/>
                        <a14:backgroundMark x1="60778" y1="36000" x2="60778" y2="36000"/>
                        <a14:backgroundMark x1="57000" y1="32778" x2="66778" y2="36667"/>
                        <a14:backgroundMark x1="66778" y1="36667" x2="58667" y2="35778"/>
                        <a14:backgroundMark x1="58667" y1="35778" x2="57444" y2="33444"/>
                        <a14:backgroundMark x1="66556" y1="38444" x2="63000" y2="38889"/>
                        <a14:backgroundMark x1="65222" y1="41000" x2="68222" y2="43333"/>
                        <a14:backgroundMark x1="76556" y1="39000" x2="72778" y2="31444"/>
                        <a14:backgroundMark x1="72778" y1="31444" x2="62222" y2="24667"/>
                        <a14:backgroundMark x1="72667" y1="32222" x2="74111" y2="37333"/>
                        <a14:backgroundMark x1="74778" y1="36889" x2="76000" y2="39111"/>
                        <a14:backgroundMark x1="54333" y1="19000" x2="55333" y2="1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2894669" y="9395386"/>
            <a:ext cx="220160" cy="22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รูปภาพ 51">
            <a:extLst>
              <a:ext uri="{FF2B5EF4-FFF2-40B4-BE49-F238E27FC236}">
                <a16:creationId xmlns:a16="http://schemas.microsoft.com/office/drawing/2014/main" id="{8E8358B1-5AAC-04A9-2004-6DF4261FE6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988" y="9425042"/>
            <a:ext cx="160848" cy="160848"/>
          </a:xfrm>
          <a:prstGeom prst="rect">
            <a:avLst/>
          </a:prstGeom>
        </p:spPr>
      </p:pic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26C983A1-30DD-6EEC-FE13-8B0D873C06B3}"/>
              </a:ext>
            </a:extLst>
          </p:cNvPr>
          <p:cNvSpPr/>
          <p:nvPr/>
        </p:nvSpPr>
        <p:spPr>
          <a:xfrm>
            <a:off x="318424" y="9568429"/>
            <a:ext cx="1206625" cy="19357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 :https://www.pa-ao.go.th/  </a:t>
            </a:r>
            <a:r>
              <a:rPr lang="th-TH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endParaRPr lang="en-U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56328605-7D5B-E584-51BD-A002A21A15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7139" y="9469958"/>
            <a:ext cx="610325" cy="420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0C874C4E-4806-C61D-2DDE-CD10962861D1}"/>
              </a:ext>
            </a:extLst>
          </p:cNvPr>
          <p:cNvSpPr txBox="1"/>
          <p:nvPr/>
        </p:nvSpPr>
        <p:spPr>
          <a:xfrm>
            <a:off x="1074420" y="76276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1" name="สี่เหลี่ยมผืนผ้า: มุมมน 30">
            <a:extLst>
              <a:ext uri="{FF2B5EF4-FFF2-40B4-BE49-F238E27FC236}">
                <a16:creationId xmlns:a16="http://schemas.microsoft.com/office/drawing/2014/main" id="{B22DFB56-4093-26BF-0D1C-DB60A816C130}"/>
              </a:ext>
            </a:extLst>
          </p:cNvPr>
          <p:cNvSpPr/>
          <p:nvPr/>
        </p:nvSpPr>
        <p:spPr>
          <a:xfrm>
            <a:off x="47812" y="2024929"/>
            <a:ext cx="6702461" cy="641684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>
            <a:reflection stA="34000" endPos="0" dist="508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“โครงสร้างพื้นฐานดี สิ่งแวดล้อมไม่มีมลพิษ พัฒนาคนให้มีคุณภาพทุกด้าน </a:t>
            </a:r>
          </a:p>
          <a:p>
            <a:pPr algn="ctr"/>
            <a:r>
              <a:rPr lang="th-TH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ประสานการมีส่วนร่วมทุกภาคส่วน สร้างชุมชนให้เข้มแข็งและน่าอยู่”</a:t>
            </a:r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9F2B6A10-FE90-1A45-F2D6-FAA46B7988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782" y="2046828"/>
            <a:ext cx="654638" cy="622189"/>
          </a:xfrm>
          <a:prstGeom prst="ellipse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D3C06F1B-F849-3061-8A32-5586BDDB69B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70" b="7175"/>
          <a:stretch/>
        </p:blipFill>
        <p:spPr>
          <a:xfrm>
            <a:off x="5684522" y="2076280"/>
            <a:ext cx="955353" cy="462906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3FA896D-DF79-0C93-38F6-F3BC7D7E6C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3" t="35979"/>
          <a:stretch/>
        </p:blipFill>
        <p:spPr bwMode="auto">
          <a:xfrm>
            <a:off x="-4531" y="8867437"/>
            <a:ext cx="6577868" cy="19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06F956EF-BB02-3B98-1360-4E6F66202E5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9" r="4414" b="-620"/>
          <a:stretch/>
        </p:blipFill>
        <p:spPr>
          <a:xfrm>
            <a:off x="-4531" y="1"/>
            <a:ext cx="6877765" cy="2020636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560752D0-4E9D-0F60-7031-88C3E53160A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37292" y="8714920"/>
            <a:ext cx="672090" cy="320886"/>
          </a:xfrm>
          <a:prstGeom prst="rect">
            <a:avLst/>
          </a:prstGeom>
        </p:spPr>
      </p:pic>
      <p:sp>
        <p:nvSpPr>
          <p:cNvPr id="3" name="AutoShape 2" descr="care-the-bear-20-op-final-01">
            <a:extLst>
              <a:ext uri="{FF2B5EF4-FFF2-40B4-BE49-F238E27FC236}">
                <a16:creationId xmlns:a16="http://schemas.microsoft.com/office/drawing/2014/main" id="{0B3E2DC7-3125-EB4B-F12F-D3729E7DAE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4800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สี่เหลี่ยมผืนผ้า 17">
            <a:extLst>
              <a:ext uri="{FF2B5EF4-FFF2-40B4-BE49-F238E27FC236}">
                <a16:creationId xmlns:a16="http://schemas.microsoft.com/office/drawing/2014/main" id="{0A7C8E38-2657-8BCE-0E43-FCF3D2F2DD13}"/>
              </a:ext>
            </a:extLst>
          </p:cNvPr>
          <p:cNvSpPr/>
          <p:nvPr/>
        </p:nvSpPr>
        <p:spPr>
          <a:xfrm>
            <a:off x="3433920" y="6028508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th-TH" sz="3200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D7282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id="{CA493FC6-765A-4475-17E8-309134DFDB8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8223" b="90430" l="10331" r="90634">
                        <a14:foregroundMark x1="13636" y1="81543" x2="13636" y2="81543"/>
                        <a14:foregroundMark x1="55785" y1="82910" x2="55785" y2="82910"/>
                        <a14:foregroundMark x1="52479" y1="82617" x2="52479" y2="82617"/>
                        <a14:foregroundMark x1="31543" y1="79004" x2="31543" y2="79004"/>
                        <a14:foregroundMark x1="90771" y1="84668" x2="90771" y2="84668"/>
                        <a14:foregroundMark x1="89669" y1="82520" x2="89669" y2="82520"/>
                        <a14:foregroundMark x1="86364" y1="81934" x2="86364" y2="81934"/>
                        <a14:foregroundMark x1="58815" y1="82813" x2="58815" y2="82813"/>
                        <a14:foregroundMark x1="58815" y1="80273" x2="58815" y2="80273"/>
                        <a14:foregroundMark x1="59091" y1="82715" x2="59091" y2="82715"/>
                        <a14:foregroundMark x1="62397" y1="84570" x2="62810" y2="83594"/>
                        <a14:foregroundMark x1="61157" y1="83496" x2="63636" y2="83008"/>
                        <a14:foregroundMark x1="59282" y1="82813" x2="59366" y2="84375"/>
                        <a14:foregroundMark x1="59229" y1="81836" x2="59282" y2="82813"/>
                        <a14:foregroundMark x1="59366" y1="80957" x2="59366" y2="81348"/>
                        <a14:foregroundMark x1="59366" y1="80566" x2="59366" y2="80957"/>
                        <a14:foregroundMark x1="58540" y1="80371" x2="58815" y2="80176"/>
                        <a14:foregroundMark x1="55923" y1="81348" x2="53994" y2="82617"/>
                        <a14:foregroundMark x1="79201" y1="83398" x2="81680" y2="82617"/>
                        <a14:foregroundMark x1="61157" y1="84277" x2="64050" y2="84082"/>
                        <a14:foregroundMark x1="63361" y1="83203" x2="63912" y2="82617"/>
                        <a14:foregroundMark x1="61295" y1="82910" x2="63499" y2="82910"/>
                        <a14:foregroundMark x1="54959" y1="79297" x2="54959" y2="79297"/>
                        <a14:foregroundMark x1="55526" y1="80371" x2="55647" y2="80664"/>
                        <a14:foregroundMark x1="55404" y1="80078" x2="55526" y2="80371"/>
                        <a14:foregroundMark x1="54959" y1="79004" x2="55404" y2="80078"/>
                        <a14:foregroundMark x1="54545" y1="78809" x2="54132" y2="78613"/>
                        <a14:foregroundMark x1="77548" y1="81445" x2="79890" y2="80566"/>
                        <a14:foregroundMark x1="89394" y1="82324" x2="90358" y2="82227"/>
                        <a14:foregroundMark x1="58884" y1="80078" x2="59642" y2="79883"/>
                        <a14:foregroundMark x1="58127" y1="80273" x2="58884" y2="80078"/>
                        <a14:foregroundMark x1="54545" y1="78516" x2="53581" y2="79102"/>
                        <a14:foregroundMark x1="62534" y1="82715" x2="62534" y2="82715"/>
                        <a14:foregroundMark x1="61570" y1="82813" x2="63223" y2="82813"/>
                        <a14:foregroundMark x1="62948" y1="82813" x2="61295" y2="82813"/>
                        <a14:foregroundMark x1="53805" y1="79004" x2="53030" y2="80859"/>
                        <a14:foregroundMark x1="54132" y1="78223" x2="53805" y2="79004"/>
                        <a14:foregroundMark x1="76860" y1="84766" x2="78237" y2="84180"/>
                        <a14:foregroundMark x1="58127" y1="79785" x2="58127" y2="79785"/>
                        <a14:backgroundMark x1="57163" y1="80078" x2="57163" y2="80078"/>
                        <a14:backgroundMark x1="57163" y1="80371" x2="57163" y2="80371"/>
                        <a14:backgroundMark x1="57438" y1="80957" x2="57438" y2="80957"/>
                        <a14:backgroundMark x1="55510" y1="79004" x2="55510" y2="79004"/>
                        <a14:backgroundMark x1="60193" y1="82813" x2="60193" y2="82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" t="77855" r="78465" b="12380"/>
          <a:stretch/>
        </p:blipFill>
        <p:spPr>
          <a:xfrm>
            <a:off x="-164360" y="6345562"/>
            <a:ext cx="1650786" cy="1077572"/>
          </a:xfrm>
          <a:prstGeom prst="rect">
            <a:avLst/>
          </a:prstGeom>
        </p:spPr>
      </p:pic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973683B3-EEB5-2E3D-D4FD-5E85904D2843}"/>
              </a:ext>
            </a:extLst>
          </p:cNvPr>
          <p:cNvSpPr txBox="1"/>
          <p:nvPr/>
        </p:nvSpPr>
        <p:spPr>
          <a:xfrm>
            <a:off x="74051" y="7308130"/>
            <a:ext cx="1430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>
                <a:solidFill>
                  <a:srgbClr val="C22129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ซื้อของน้อยชิ้น</a:t>
            </a:r>
          </a:p>
          <a:p>
            <a:pPr algn="ctr"/>
            <a:r>
              <a:rPr lang="th-TH" sz="1400" b="1" dirty="0">
                <a:solidFill>
                  <a:srgbClr val="C22129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ไม่ต้องใส่ถุง</a:t>
            </a:r>
            <a:endParaRPr lang="en-US" sz="1400" b="1" dirty="0">
              <a:solidFill>
                <a:srgbClr val="C22129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25954748-60DD-A7BC-8FA9-071947AA51D1}"/>
              </a:ext>
            </a:extLst>
          </p:cNvPr>
          <p:cNvSpPr txBox="1"/>
          <p:nvPr/>
        </p:nvSpPr>
        <p:spPr>
          <a:xfrm>
            <a:off x="1601801" y="7323768"/>
            <a:ext cx="1402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b="1" dirty="0">
                <a:solidFill>
                  <a:srgbClr val="C22129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นำพลาสติกที่ใช้งานแล้ว </a:t>
            </a:r>
          </a:p>
          <a:p>
            <a:pPr algn="ctr"/>
            <a:r>
              <a:rPr lang="th-TH" sz="1400" b="1" dirty="0">
                <a:solidFill>
                  <a:srgbClr val="C22129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กลับมาใช้ซ้ำ</a:t>
            </a:r>
            <a:endParaRPr lang="en-US" sz="1400" b="1" dirty="0">
              <a:solidFill>
                <a:srgbClr val="C22129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C574327C-3E27-078F-CA7C-641FE1D38ACC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23067" r="57756" b="29067"/>
          <a:stretch/>
        </p:blipFill>
        <p:spPr>
          <a:xfrm>
            <a:off x="1469779" y="6348250"/>
            <a:ext cx="1430671" cy="1054822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79169073-1BD1-A9EF-0CDA-FC711EB6E890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74494" t="-1007" r="5940" b="32950"/>
          <a:stretch/>
        </p:blipFill>
        <p:spPr>
          <a:xfrm>
            <a:off x="5133594" y="6318785"/>
            <a:ext cx="1352917" cy="937995"/>
          </a:xfrm>
          <a:prstGeom prst="rect">
            <a:avLst/>
          </a:prstGeom>
        </p:spPr>
      </p:pic>
      <p:sp>
        <p:nvSpPr>
          <p:cNvPr id="21" name="กล่องข้อความ 20">
            <a:extLst>
              <a:ext uri="{FF2B5EF4-FFF2-40B4-BE49-F238E27FC236}">
                <a16:creationId xmlns:a16="http://schemas.microsoft.com/office/drawing/2014/main" id="{6C2C7E67-3C00-1F6D-094C-87E8A3B0EFA6}"/>
              </a:ext>
            </a:extLst>
          </p:cNvPr>
          <p:cNvSpPr txBox="1"/>
          <p:nvPr/>
        </p:nvSpPr>
        <p:spPr>
          <a:xfrm>
            <a:off x="3180396" y="7202986"/>
            <a:ext cx="15664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b="1" dirty="0">
                <a:solidFill>
                  <a:srgbClr val="C22129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ใช้ผลิตภัณฑ์ที่ใช้ซ้ำได้</a:t>
            </a:r>
          </a:p>
          <a:p>
            <a:r>
              <a:rPr lang="th-TH" sz="1400" b="1" dirty="0">
                <a:solidFill>
                  <a:srgbClr val="C22129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เช่น จานกระเบื้อง กระบอกน้ำ ถุงผ้าหรือปิ่นโต</a:t>
            </a:r>
            <a:endParaRPr lang="en-US" sz="1400" b="1" dirty="0">
              <a:solidFill>
                <a:srgbClr val="C22129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id="{15C7A63E-C104-96E7-630B-911B2C0E5205}"/>
              </a:ext>
            </a:extLst>
          </p:cNvPr>
          <p:cNvSpPr txBox="1"/>
          <p:nvPr/>
        </p:nvSpPr>
        <p:spPr>
          <a:xfrm>
            <a:off x="4611628" y="7252828"/>
            <a:ext cx="2276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400" b="1" dirty="0">
                <a:solidFill>
                  <a:srgbClr val="C22129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เลือกใช้ผลิตภัณฑ์ทดแทน</a:t>
            </a:r>
          </a:p>
          <a:p>
            <a:pPr algn="ctr"/>
            <a:r>
              <a:rPr lang="th-TH" sz="1400" b="1" dirty="0">
                <a:solidFill>
                  <a:srgbClr val="C22129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ที่ทำจากวัสดุย่อยสลายได้ง่ายตามธรรมชาติ</a:t>
            </a:r>
            <a:endParaRPr lang="en-US" sz="1400" b="1" dirty="0">
              <a:solidFill>
                <a:srgbClr val="C22129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32" name="รูปภาพ 31">
            <a:extLst>
              <a:ext uri="{FF2B5EF4-FFF2-40B4-BE49-F238E27FC236}">
                <a16:creationId xmlns:a16="http://schemas.microsoft.com/office/drawing/2014/main" id="{20CD65ED-E184-C908-E8A2-FBC0F02BDCC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" t="17318" r="64837" b="68639"/>
          <a:stretch/>
        </p:blipFill>
        <p:spPr>
          <a:xfrm>
            <a:off x="47812" y="2822563"/>
            <a:ext cx="2308646" cy="1024819"/>
          </a:xfrm>
          <a:prstGeom prst="rect">
            <a:avLst/>
          </a:prstGeom>
        </p:spPr>
      </p:pic>
      <p:sp>
        <p:nvSpPr>
          <p:cNvPr id="44" name="สี่เหลี่ยมผืนผ้า 43">
            <a:extLst>
              <a:ext uri="{FF2B5EF4-FFF2-40B4-BE49-F238E27FC236}">
                <a16:creationId xmlns:a16="http://schemas.microsoft.com/office/drawing/2014/main" id="{B0AA533E-4B7D-E100-6662-FC13338B3928}"/>
              </a:ext>
            </a:extLst>
          </p:cNvPr>
          <p:cNvSpPr/>
          <p:nvPr/>
        </p:nvSpPr>
        <p:spPr>
          <a:xfrm>
            <a:off x="324420" y="5524550"/>
            <a:ext cx="64027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3200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พวกเราช่วยลดปริมาณขยะพลาสติกและโฟมได้อย่างไร</a:t>
            </a:r>
            <a:r>
              <a:rPr lang="en-US" sz="3200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3200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? </a:t>
            </a:r>
            <a:endParaRPr lang="en-US" sz="5400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45" name="สี่เหลี่ยมผืนผ้า 44">
            <a:extLst>
              <a:ext uri="{FF2B5EF4-FFF2-40B4-BE49-F238E27FC236}">
                <a16:creationId xmlns:a16="http://schemas.microsoft.com/office/drawing/2014/main" id="{8CDDD5EC-AC53-675E-D181-A0DDF90E297D}"/>
              </a:ext>
            </a:extLst>
          </p:cNvPr>
          <p:cNvSpPr/>
          <p:nvPr/>
        </p:nvSpPr>
        <p:spPr>
          <a:xfrm>
            <a:off x="211921" y="7977322"/>
            <a:ext cx="6577868" cy="830248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องค์การบริหารส่วนตำบลปะอาว ขอเชิญร่วมรณรงค์ “ถุงพลาสติกและการใช้ภาชนะโฟมบรรจุอาหาร”ช่วยลดปัญหาโลกร้อน ลดปริมาณขยะมูลฝอย ไม่ทำให้เกิดก๊าซเรือนกระจก ลดการเผาผลาญเชื้อเพลิง และลดการปล่อยก๊าซคาร์บอนไดออกไซด์ พัฒนาความยั่งยืนทางธรรมชาติและสิ่งแวดล้อม พร้อมคืนคุณภาพชีวิตให้สังคม</a:t>
            </a:r>
          </a:p>
        </p:txBody>
      </p:sp>
      <p:pic>
        <p:nvPicPr>
          <p:cNvPr id="46" name="รูปภาพ 45">
            <a:extLst>
              <a:ext uri="{FF2B5EF4-FFF2-40B4-BE49-F238E27FC236}">
                <a16:creationId xmlns:a16="http://schemas.microsoft.com/office/drawing/2014/main" id="{6CD558E8-0495-7AD6-706C-2ABBACB6E92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755" b="89790" l="3448" r="89655">
                        <a14:foregroundMark x1="38756" y1="7116" x2="38756" y2="7116"/>
                        <a14:foregroundMark x1="40255" y1="5941" x2="21889" y2="26114"/>
                        <a14:foregroundMark x1="9295" y1="29765" x2="6822" y2="35829"/>
                        <a14:foregroundMark x1="6822" y1="35829" x2="7196" y2="38428"/>
                        <a14:foregroundMark x1="8096" y1="33787" x2="39205" y2="12748"/>
                        <a14:foregroundMark x1="39205" y1="12748" x2="49475" y2="19554"/>
                        <a14:foregroundMark x1="49475" y1="19554" x2="48426" y2="29765"/>
                        <a14:foregroundMark x1="48426" y1="29765" x2="57421" y2="29146"/>
                        <a14:foregroundMark x1="57421" y1="29146" x2="46327" y2="32054"/>
                        <a14:foregroundMark x1="46327" y1="32054" x2="49175" y2="30446"/>
                        <a14:foregroundMark x1="8096" y1="36139" x2="28261" y2="41832"/>
                        <a14:foregroundMark x1="28261" y1="41832" x2="29835" y2="41894"/>
                        <a14:foregroundMark x1="25562" y1="39666" x2="45652" y2="43007"/>
                        <a14:foregroundMark x1="45652" y1="43007" x2="46627" y2="43379"/>
                        <a14:foregroundMark x1="47976" y1="45421" x2="60720" y2="34282"/>
                        <a14:foregroundMark x1="60720" y1="34282" x2="68291" y2="20483"/>
                        <a14:foregroundMark x1="68966" y1="16151" x2="53673" y2="12500"/>
                        <a14:foregroundMark x1="53673" y1="12500" x2="58846" y2="15037"/>
                        <a14:foregroundMark x1="68141" y1="7735" x2="80360" y2="12500"/>
                        <a14:foregroundMark x1="80360" y1="12500" x2="83283" y2="17760"/>
                        <a14:foregroundMark x1="83283" y1="17760" x2="73913" y2="29765"/>
                        <a14:foregroundMark x1="73913" y1="29765" x2="73913" y2="29765"/>
                        <a14:foregroundMark x1="48548" y1="22626" x2="47838" y2="23352"/>
                        <a14:foregroundMark x1="52699" y1="18379" x2="48613" y2="22559"/>
                        <a14:foregroundMark x1="47659" y1="23705" x2="40480" y2="26733"/>
                        <a14:foregroundMark x1="53973" y1="17636" x2="48307" y2="21159"/>
                        <a14:foregroundMark x1="3523" y1="35520" x2="4048" y2="38552"/>
                        <a14:foregroundMark x1="58846" y1="5817" x2="58321" y2="5755"/>
                        <a14:foregroundMark x1="13193" y1="22215" x2="13193" y2="22215"/>
                        <a14:foregroundMark x1="46627" y1="21968" x2="46027" y2="23205"/>
                        <a14:foregroundMark x1="47001" y1="21349" x2="46927" y2="21782"/>
                        <a14:foregroundMark x1="47976" y1="20978" x2="46927" y2="22958"/>
                        <a14:foregroundMark x1="46027" y1="21968" x2="45052" y2="23700"/>
                        <a14:backgroundMark x1="375" y1="35705" x2="1949" y2="44740"/>
                        <a14:backgroundMark x1="1949" y1="44740" x2="8996" y2="56745"/>
                        <a14:backgroundMark x1="8996" y1="56745" x2="10045" y2="57550"/>
                        <a14:backgroundMark x1="8096" y1="48020" x2="29910" y2="56188"/>
                        <a14:backgroundMark x1="29910" y1="56188" x2="35457" y2="56621"/>
                        <a14:backgroundMark x1="27886" y1="53899" x2="41229" y2="56621"/>
                        <a14:backgroundMark x1="50900" y1="56931" x2="61619" y2="63243"/>
                        <a14:backgroundMark x1="61619" y1="63243" x2="46102" y2="64356"/>
                        <a14:backgroundMark x1="46102" y1="64356" x2="54723" y2="62871"/>
                        <a14:backgroundMark x1="54723" y1="62871" x2="61169" y2="59158"/>
                        <a14:backgroundMark x1="61169" y1="59158" x2="46252" y2="58230"/>
                        <a14:backgroundMark x1="46252" y1="58230" x2="46027" y2="58354"/>
                        <a14:backgroundMark x1="37931" y1="60458" x2="49475" y2="58911"/>
                        <a14:backgroundMark x1="49475" y1="58911" x2="43028" y2="60334"/>
                        <a14:backgroundMark x1="42804" y1="57921" x2="53223" y2="56621"/>
                        <a14:backgroundMark x1="53223" y1="56621" x2="41829" y2="57240"/>
                        <a14:backgroundMark x1="41829" y1="57240" x2="42054" y2="57302"/>
                        <a14:backgroundMark x1="34108" y1="56807" x2="47076" y2="57673"/>
                        <a14:backgroundMark x1="47076" y1="57673" x2="23538" y2="63738"/>
                        <a14:backgroundMark x1="23538" y1="63738" x2="42429" y2="63304"/>
                        <a14:backgroundMark x1="42429" y1="63304" x2="39055" y2="63614"/>
                        <a14:backgroundMark x1="44903" y1="61139" x2="42804" y2="581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7333" y="4124114"/>
            <a:ext cx="2308646" cy="2796679"/>
          </a:xfrm>
          <a:prstGeom prst="rect">
            <a:avLst/>
          </a:prstGeom>
        </p:spPr>
      </p:pic>
      <p:pic>
        <p:nvPicPr>
          <p:cNvPr id="47" name="Picture 4" descr="6 วิธีเก็บถุงพลาสติกอย่างฉลาด เป็นระเบียบ หยิบใช้ง่าย">
            <a:extLst>
              <a:ext uri="{FF2B5EF4-FFF2-40B4-BE49-F238E27FC236}">
                <a16:creationId xmlns:a16="http://schemas.microsoft.com/office/drawing/2014/main" id="{C8054443-A0CA-44F1-8FFB-0565E00DE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5492" b="90160" l="9753" r="89973">
                        <a14:foregroundMark x1="39286" y1="8238" x2="42995" y2="9611"/>
                        <a14:foregroundMark x1="59753" y1="5492" x2="59753" y2="5492"/>
                        <a14:foregroundMark x1="43681" y1="90160" x2="43681" y2="90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980" y="3883840"/>
            <a:ext cx="3392280" cy="203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กราฟิกเว็คเตอร์ฟรีจาก ข้าม">
            <a:extLst>
              <a:ext uri="{FF2B5EF4-FFF2-40B4-BE49-F238E27FC236}">
                <a16:creationId xmlns:a16="http://schemas.microsoft.com/office/drawing/2014/main" id="{0595B594-D019-712C-C329-BE475985B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672" y="4401388"/>
            <a:ext cx="1964406" cy="133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กล่องโฟม-ถุงพลาสติก ฆาตกรในร่างสิ่งของ รีบตัดวงจรก่อนภัยถึงตัว">
            <a:extLst>
              <a:ext uri="{FF2B5EF4-FFF2-40B4-BE49-F238E27FC236}">
                <a16:creationId xmlns:a16="http://schemas.microsoft.com/office/drawing/2014/main" id="{47BEC458-BBD3-9243-141E-7AAF035A4F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206" b="90000" l="6500" r="90000">
                        <a14:foregroundMark x1="6583" y1="12698" x2="6583" y2="12698"/>
                        <a14:foregroundMark x1="9917" y1="14921" x2="9917" y2="14921"/>
                        <a14:foregroundMark x1="12500" y1="9206" x2="12500" y2="9206"/>
                        <a14:foregroundMark x1="16417" y1="11746" x2="16417" y2="11746"/>
                        <a14:foregroundMark x1="19667" y1="15873" x2="19667" y2="15873"/>
                        <a14:foregroundMark x1="20667" y1="12698" x2="20667" y2="12698"/>
                        <a14:foregroundMark x1="22833" y1="14762" x2="22833" y2="14762"/>
                        <a14:foregroundMark x1="33250" y1="13492" x2="33250" y2="13492"/>
                        <a14:foregroundMark x1="38167" y1="14921" x2="38167" y2="14921"/>
                        <a14:foregroundMark x1="39750" y1="13968" x2="39750" y2="13968"/>
                        <a14:foregroundMark x1="44667" y1="14921" x2="44667" y2="14921"/>
                        <a14:foregroundMark x1="48083" y1="12857" x2="48083" y2="12857"/>
                        <a14:foregroundMark x1="52333" y1="15873" x2="52333" y2="15873"/>
                        <a14:foregroundMark x1="55750" y1="12381" x2="55750" y2="12381"/>
                        <a14:foregroundMark x1="55667" y1="9365" x2="55667" y2="9365"/>
                        <a14:foregroundMark x1="60083" y1="13492" x2="60083" y2="13492"/>
                        <a14:foregroundMark x1="24750" y1="24286" x2="24750" y2="24286"/>
                        <a14:foregroundMark x1="28583" y1="13175" x2="28583" y2="13175"/>
                        <a14:foregroundMark x1="37667" y1="12698" x2="37667" y2="12698"/>
                        <a14:foregroundMark x1="34917" y1="18571" x2="34917" y2="18571"/>
                        <a14:foregroundMark x1="30000" y1="13810" x2="30000" y2="13810"/>
                        <a14:foregroundMark x1="11167" y1="12540" x2="11167" y2="12540"/>
                        <a14:foregroundMark x1="17167" y1="27302" x2="17167" y2="27302"/>
                        <a14:foregroundMark x1="49417" y1="12222" x2="49417" y2="12222"/>
                        <a14:foregroundMark x1="49167" y1="12222" x2="49167" y2="12222"/>
                        <a14:foregroundMark x1="49167" y1="12698" x2="49167" y2="12698"/>
                        <a14:foregroundMark x1="49250" y1="12540" x2="49250" y2="12540"/>
                        <a14:foregroundMark x1="49250" y1="12540" x2="49583" y2="12540"/>
                        <a14:backgroundMark x1="37964" y1="21936" x2="40250" y2="20317"/>
                        <a14:backgroundMark x1="40250" y1="20317" x2="40250" y2="20159"/>
                        <a14:backgroundMark x1="29199" y1="13810" x2="29250" y2="17302"/>
                        <a14:backgroundMark x1="29190" y1="13175" x2="29199" y2="13810"/>
                        <a14:backgroundMark x1="29167" y1="11587" x2="29190" y2="13175"/>
                        <a14:backgroundMark x1="37167" y1="13651" x2="37167" y2="13651"/>
                        <a14:backgroundMark x1="38250" y1="15714" x2="38250" y2="15714"/>
                        <a14:backgroundMark x1="38250" y1="14921" x2="38250" y2="14921"/>
                        <a14:backgroundMark x1="30917" y1="13016" x2="31417" y2="13175"/>
                        <a14:backgroundMark x1="11250" y1="13016" x2="11250" y2="13016"/>
                        <a14:backgroundMark x1="10833" y1="12540" x2="10833" y2="12540"/>
                        <a14:backgroundMark x1="11250" y1="12857" x2="11250" y2="12857"/>
                        <a14:backgroundMark x1="15667" y1="13333" x2="15667" y2="13333"/>
                        <a14:backgroundMark x1="16583" y1="11587" x2="16583" y2="11587"/>
                        <a14:backgroundMark x1="18750" y1="13810" x2="18750" y2="13810"/>
                        <a14:backgroundMark x1="11250" y1="12540" x2="11250" y2="12540"/>
                        <a14:backgroundMark x1="11000" y1="12857" x2="11000" y2="12857"/>
                        <a14:backgroundMark x1="11167" y1="12540" x2="11167" y2="12540"/>
                        <a14:backgroundMark x1="44667" y1="13175" x2="44667" y2="13175"/>
                        <a14:backgroundMark x1="44250" y1="15397" x2="44250" y2="15397"/>
                        <a14:backgroundMark x1="51167" y1="13968" x2="51167" y2="13968"/>
                        <a14:backgroundMark x1="54583" y1="13333" x2="54583" y2="13333"/>
                        <a14:backgroundMark x1="30632" y1="30852" x2="30750" y2="31905"/>
                        <a14:backgroundMark x1="39750" y1="22857" x2="58583" y2="21270"/>
                        <a14:backgroundMark x1="34167" y1="27937" x2="55583" y2="24286"/>
                        <a14:backgroundMark x1="55583" y1="24286" x2="55583" y2="24286"/>
                        <a14:backgroundMark x1="59667" y1="26508" x2="31917" y2="29683"/>
                        <a14:backgroundMark x1="31250" y1="24921" x2="31583" y2="29683"/>
                        <a14:backgroundMark x1="31250" y1="23333" x2="38083" y2="25556"/>
                        <a14:backgroundMark x1="38083" y1="25556" x2="39167" y2="24921"/>
                        <a14:backgroundMark x1="10750" y1="14444" x2="10750" y2="14444"/>
                        <a14:backgroundMark x1="10833" y1="15556" x2="10833" y2="15556"/>
                        <a14:backgroundMark x1="50417" y1="15238" x2="50417" y2="15238"/>
                        <a14:backgroundMark x1="50250" y1="12857" x2="50250" y2="12857"/>
                        <a14:backgroundMark x1="43917" y1="12540" x2="43917" y2="12540"/>
                        <a14:backgroundMark x1="55583" y1="13492" x2="55583" y2="13492"/>
                        <a14:backgroundMark x1="30250" y1="30635" x2="30250" y2="30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551" t="4668" r="36611" b="64437"/>
          <a:stretch/>
        </p:blipFill>
        <p:spPr bwMode="auto">
          <a:xfrm>
            <a:off x="1837083" y="2779391"/>
            <a:ext cx="4890052" cy="120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ตัวเชื่อมต่อตรง 15">
            <a:extLst>
              <a:ext uri="{FF2B5EF4-FFF2-40B4-BE49-F238E27FC236}">
                <a16:creationId xmlns:a16="http://schemas.microsoft.com/office/drawing/2014/main" id="{86EFF4B4-452E-4E89-FB6A-F2BA8FA2DEA4}"/>
              </a:ext>
            </a:extLst>
          </p:cNvPr>
          <p:cNvCxnSpPr>
            <a:cxnSpLocks/>
          </p:cNvCxnSpPr>
          <p:nvPr/>
        </p:nvCxnSpPr>
        <p:spPr>
          <a:xfrm>
            <a:off x="4282109" y="3760330"/>
            <a:ext cx="2536589" cy="0"/>
          </a:xfrm>
          <a:prstGeom prst="line">
            <a:avLst/>
          </a:prstGeom>
          <a:ln>
            <a:solidFill>
              <a:srgbClr val="FF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902125C7-7879-17C3-DC5C-FDDDBD5F85C7}"/>
              </a:ext>
            </a:extLst>
          </p:cNvPr>
          <p:cNvSpPr txBox="1"/>
          <p:nvPr/>
        </p:nvSpPr>
        <p:spPr>
          <a:xfrm>
            <a:off x="4282109" y="3306436"/>
            <a:ext cx="2672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รีบตัดวงจรก่อนภัยถึงตัว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F99E269-6122-34CB-3446-47B76C53DA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8125" b="91602" l="48209" r="68871">
                        <a14:foregroundMark x1="58264" y1="83691" x2="58264" y2="83691"/>
                        <a14:foregroundMark x1="59229" y1="81934" x2="59229" y2="81934"/>
                        <a14:foregroundMark x1="59366" y1="80469" x2="59366" y2="80469"/>
                        <a14:foregroundMark x1="58953" y1="80469" x2="58678" y2="80762"/>
                        <a14:foregroundMark x1="58815" y1="80078" x2="58540" y2="80664"/>
                        <a14:foregroundMark x1="59366" y1="80371" x2="58815" y2="79980"/>
                        <a14:foregroundMark x1="58678" y1="79883" x2="58264" y2="80078"/>
                        <a14:foregroundMark x1="61708" y1="83984" x2="62672" y2="84668"/>
                        <a14:foregroundMark x1="62810" y1="83496" x2="62810" y2="83496"/>
                        <a14:foregroundMark x1="64325" y1="83301" x2="62121" y2="83203"/>
                        <a14:foregroundMark x1="53306" y1="82227" x2="53306" y2="82227"/>
                        <a14:foregroundMark x1="53444" y1="78809" x2="53444" y2="78809"/>
                        <a14:foregroundMark x1="53581" y1="78516" x2="53581" y2="78516"/>
                        <a14:foregroundMark x1="53581" y1="78320" x2="53030" y2="80957"/>
                        <a14:foregroundMark x1="54270" y1="78125" x2="53994" y2="78516"/>
                        <a14:foregroundMark x1="54270" y1="81445" x2="54270" y2="81445"/>
                        <a14:foregroundMark x1="58953" y1="79980" x2="58540" y2="79883"/>
                        <a14:foregroundMark x1="62397" y1="82910" x2="62397" y2="82910"/>
                        <a14:foregroundMark x1="63499" y1="82910" x2="61433" y2="82910"/>
                        <a14:foregroundMark x1="58953" y1="81250" x2="58953" y2="81250"/>
                        <a14:foregroundMark x1="58540" y1="79883" x2="59091" y2="79785"/>
                        <a14:backgroundMark x1="55096" y1="86621" x2="55096" y2="86621"/>
                        <a14:backgroundMark x1="56061" y1="86621" x2="61157" y2="87012"/>
                        <a14:backgroundMark x1="65840" y1="87500" x2="55923" y2="88574"/>
                        <a14:backgroundMark x1="55923" y1="88574" x2="53994" y2="90527"/>
                        <a14:backgroundMark x1="56887" y1="80664" x2="56887" y2="80664"/>
                        <a14:backgroundMark x1="57438" y1="80762" x2="57438" y2="80762"/>
                        <a14:backgroundMark x1="60468" y1="82324" x2="60468" y2="82324"/>
                        <a14:backgroundMark x1="60606" y1="82715" x2="60606" y2="82715"/>
                        <a14:backgroundMark x1="60331" y1="85449" x2="60331" y2="854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92" t="77660" r="28292" b="6685"/>
          <a:stretch/>
        </p:blipFill>
        <p:spPr bwMode="auto">
          <a:xfrm>
            <a:off x="2955741" y="6330499"/>
            <a:ext cx="1770492" cy="151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229832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1311</TotalTime>
  <Words>219</Words>
  <Application>Microsoft Office PowerPoint</Application>
  <PresentationFormat>กระดาษ A4 (210x297 มม.)</PresentationFormat>
  <Paragraphs>19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TH SarabunIT๙</vt:lpstr>
      <vt:lpstr>ธีมของ Office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Woradon Suda</dc:creator>
  <cp:lastModifiedBy>Woradon Suda</cp:lastModifiedBy>
  <cp:revision>7</cp:revision>
  <dcterms:created xsi:type="dcterms:W3CDTF">2023-05-08T07:34:04Z</dcterms:created>
  <dcterms:modified xsi:type="dcterms:W3CDTF">2023-05-23T13:26:23Z</dcterms:modified>
</cp:coreProperties>
</file>