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F5E"/>
    <a:srgbClr val="EC4F5D"/>
    <a:srgbClr val="F5E9D1"/>
    <a:srgbClr val="ECCF9A"/>
    <a:srgbClr val="D9FEF6"/>
    <a:srgbClr val="F3BC97"/>
    <a:srgbClr val="CC787E"/>
    <a:srgbClr val="F6BE98"/>
    <a:srgbClr val="C1A293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FEF8D-411E-49B5-8C43-E65CC259400D}" v="197" dt="2023-05-23T04:28:10.411"/>
    <p1510:client id="{BA653B9D-54CA-49F5-9A65-783D16906CAD}" v="2" dt="2023-05-24T02:52:19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7" d="100"/>
          <a:sy n="107" d="100"/>
        </p:scale>
        <p:origin x="1507" y="-1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radon Suda" userId="187488165ff4ecaf" providerId="LiveId" clId="{DFB958A0-E8E4-4947-9B94-DAC09FBD723F}"/>
    <pc:docChg chg="undo custSel modSld">
      <pc:chgData name="Woradon Suda" userId="187488165ff4ecaf" providerId="LiveId" clId="{DFB958A0-E8E4-4947-9B94-DAC09FBD723F}" dt="2023-05-12T07:40:58.899" v="946" actId="207"/>
      <pc:docMkLst>
        <pc:docMk/>
      </pc:docMkLst>
      <pc:sldChg chg="modSp mod">
        <pc:chgData name="Woradon Suda" userId="187488165ff4ecaf" providerId="LiveId" clId="{DFB958A0-E8E4-4947-9B94-DAC09FBD723F}" dt="2023-05-12T07:40:58.899" v="946" actId="207"/>
        <pc:sldMkLst>
          <pc:docMk/>
          <pc:sldMk cId="2562229832" sldId="256"/>
        </pc:sldMkLst>
        <pc:spChg chg="mod">
          <ac:chgData name="Woradon Suda" userId="187488165ff4ecaf" providerId="LiveId" clId="{DFB958A0-E8E4-4947-9B94-DAC09FBD723F}" dt="2023-05-12T07:40:24.647" v="943" actId="207"/>
          <ac:spMkLst>
            <pc:docMk/>
            <pc:sldMk cId="2562229832" sldId="256"/>
            <ac:spMk id="2" creationId="{F992FAC1-DA60-11DF-D625-1F1D6230C22D}"/>
          </ac:spMkLst>
        </pc:spChg>
        <pc:spChg chg="mod">
          <ac:chgData name="Woradon Suda" userId="187488165ff4ecaf" providerId="LiveId" clId="{DFB958A0-E8E4-4947-9B94-DAC09FBD723F}" dt="2023-05-12T07:40:58.899" v="946" actId="207"/>
          <ac:spMkLst>
            <pc:docMk/>
            <pc:sldMk cId="2562229832" sldId="256"/>
            <ac:spMk id="7" creationId="{6FC5BFD1-E018-23DB-1440-8B039B0BC53E}"/>
          </ac:spMkLst>
        </pc:spChg>
        <pc:spChg chg="mod">
          <ac:chgData name="Woradon Suda" userId="187488165ff4ecaf" providerId="LiveId" clId="{DFB958A0-E8E4-4947-9B94-DAC09FBD723F}" dt="2023-05-12T07:03:26.196" v="48" actId="404"/>
          <ac:spMkLst>
            <pc:docMk/>
            <pc:sldMk cId="2562229832" sldId="256"/>
            <ac:spMk id="16" creationId="{78965831-F021-4D40-613B-E1D41F215817}"/>
          </ac:spMkLst>
        </pc:spChg>
        <pc:spChg chg="mod">
          <ac:chgData name="Woradon Suda" userId="187488165ff4ecaf" providerId="LiveId" clId="{DFB958A0-E8E4-4947-9B94-DAC09FBD723F}" dt="2023-05-12T07:33:43.919" v="933" actId="207"/>
          <ac:spMkLst>
            <pc:docMk/>
            <pc:sldMk cId="2562229832" sldId="256"/>
            <ac:spMk id="17" creationId="{1E29126D-C074-A320-CCE8-8E839BC9AE00}"/>
          </ac:spMkLst>
        </pc:spChg>
        <pc:spChg chg="mod">
          <ac:chgData name="Woradon Suda" userId="187488165ff4ecaf" providerId="LiveId" clId="{DFB958A0-E8E4-4947-9B94-DAC09FBD723F}" dt="2023-05-12T07:39:43.447" v="942" actId="207"/>
          <ac:spMkLst>
            <pc:docMk/>
            <pc:sldMk cId="2562229832" sldId="256"/>
            <ac:spMk id="18" creationId="{4DB23F5F-55DB-772F-5F4B-E638DD5BA234}"/>
          </ac:spMkLst>
        </pc:spChg>
        <pc:spChg chg="mod">
          <ac:chgData name="Woradon Suda" userId="187488165ff4ecaf" providerId="LiveId" clId="{DFB958A0-E8E4-4947-9B94-DAC09FBD723F}" dt="2023-05-12T07:39:08.573" v="941" actId="207"/>
          <ac:spMkLst>
            <pc:docMk/>
            <pc:sldMk cId="2562229832" sldId="256"/>
            <ac:spMk id="19" creationId="{DA17547B-FC54-785F-2B0D-DA63191778C2}"/>
          </ac:spMkLst>
        </pc:spChg>
        <pc:spChg chg="mod">
          <ac:chgData name="Woradon Suda" userId="187488165ff4ecaf" providerId="LiveId" clId="{DFB958A0-E8E4-4947-9B94-DAC09FBD723F}" dt="2023-05-12T07:38:29.993" v="940" actId="207"/>
          <ac:spMkLst>
            <pc:docMk/>
            <pc:sldMk cId="2562229832" sldId="256"/>
            <ac:spMk id="20" creationId="{30E7A303-F382-EB3F-C899-EE4FD10170D7}"/>
          </ac:spMkLst>
        </pc:spChg>
        <pc:spChg chg="mod">
          <ac:chgData name="Woradon Suda" userId="187488165ff4ecaf" providerId="LiveId" clId="{DFB958A0-E8E4-4947-9B94-DAC09FBD723F}" dt="2023-05-12T07:37:42.551" v="939" actId="20577"/>
          <ac:spMkLst>
            <pc:docMk/>
            <pc:sldMk cId="2562229832" sldId="256"/>
            <ac:spMk id="22" creationId="{485F557A-5E44-6FF2-A468-4859BC1A860D}"/>
          </ac:spMkLst>
        </pc:spChg>
      </pc:sldChg>
    </pc:docChg>
  </pc:docChgLst>
  <pc:docChgLst>
    <pc:chgData name="Woradon Suda" userId="187488165ff4ecaf" providerId="LiveId" clId="{BA653B9D-54CA-49F5-9A65-783D16906CAD}"/>
    <pc:docChg chg="modSld">
      <pc:chgData name="Woradon Suda" userId="187488165ff4ecaf" providerId="LiveId" clId="{BA653B9D-54CA-49F5-9A65-783D16906CAD}" dt="2023-05-24T02:53:10.213" v="2" actId="196"/>
      <pc:docMkLst>
        <pc:docMk/>
      </pc:docMkLst>
      <pc:sldChg chg="modSp mod">
        <pc:chgData name="Woradon Suda" userId="187488165ff4ecaf" providerId="LiveId" clId="{BA653B9D-54CA-49F5-9A65-783D16906CAD}" dt="2023-05-24T02:53:10.213" v="2" actId="196"/>
        <pc:sldMkLst>
          <pc:docMk/>
          <pc:sldMk cId="2562229832" sldId="256"/>
        </pc:sldMkLst>
        <pc:picChg chg="mod">
          <ac:chgData name="Woradon Suda" userId="187488165ff4ecaf" providerId="LiveId" clId="{BA653B9D-54CA-49F5-9A65-783D16906CAD}" dt="2023-05-24T02:53:10.213" v="2" actId="196"/>
          <ac:picMkLst>
            <pc:docMk/>
            <pc:sldMk cId="2562229832" sldId="256"/>
            <ac:picMk id="34" creationId="{C508FB17-F0BA-BC68-1A6A-E69AD13E95AC}"/>
          </ac:picMkLst>
        </pc:picChg>
        <pc:picChg chg="mod">
          <ac:chgData name="Woradon Suda" userId="187488165ff4ecaf" providerId="LiveId" clId="{BA653B9D-54CA-49F5-9A65-783D16906CAD}" dt="2023-05-24T02:52:19.703" v="1" actId="1076"/>
          <ac:picMkLst>
            <pc:docMk/>
            <pc:sldMk cId="2562229832" sldId="256"/>
            <ac:picMk id="1032" creationId="{BD9BC90D-B1AC-C6DF-6ECD-8517F82D958F}"/>
          </ac:picMkLst>
        </pc:picChg>
      </pc:sldChg>
    </pc:docChg>
  </pc:docChgLst>
  <pc:docChgLst>
    <pc:chgData name="Woradon Suda" userId="187488165ff4ecaf" providerId="LiveId" clId="{C4695CA9-E7AB-4789-9D92-67601BFBF8AC}"/>
    <pc:docChg chg="undo redo custSel modSld">
      <pc:chgData name="Woradon Suda" userId="187488165ff4ecaf" providerId="LiveId" clId="{C4695CA9-E7AB-4789-9D92-67601BFBF8AC}" dt="2023-05-23T02:41:39.496" v="5884" actId="20577"/>
      <pc:docMkLst>
        <pc:docMk/>
      </pc:docMkLst>
      <pc:sldChg chg="addSp delSp modSp mod setBg">
        <pc:chgData name="Woradon Suda" userId="187488165ff4ecaf" providerId="LiveId" clId="{C4695CA9-E7AB-4789-9D92-67601BFBF8AC}" dt="2023-05-23T02:41:39.496" v="5884" actId="20577"/>
        <pc:sldMkLst>
          <pc:docMk/>
          <pc:sldMk cId="2562229832" sldId="256"/>
        </pc:sldMkLst>
        <pc:spChg chg="add del mod">
          <ac:chgData name="Woradon Suda" userId="187488165ff4ecaf" providerId="LiveId" clId="{C4695CA9-E7AB-4789-9D92-67601BFBF8AC}" dt="2023-05-22T14:03:50.357" v="1604" actId="767"/>
          <ac:spMkLst>
            <pc:docMk/>
            <pc:sldMk cId="2562229832" sldId="256"/>
            <ac:spMk id="2" creationId="{2BCDC568-E50E-A742-F23B-84E9D375D7D8}"/>
          </ac:spMkLst>
        </pc:spChg>
        <pc:spChg chg="add mod">
          <ac:chgData name="Woradon Suda" userId="187488165ff4ecaf" providerId="LiveId" clId="{C4695CA9-E7AB-4789-9D92-67601BFBF8AC}" dt="2023-05-23T02:04:26.773" v="5731" actId="1076"/>
          <ac:spMkLst>
            <pc:docMk/>
            <pc:sldMk cId="2562229832" sldId="256"/>
            <ac:spMk id="3" creationId="{D43F22AF-94F2-D2CE-3179-FA7618F32C1D}"/>
          </ac:spMkLst>
        </pc:spChg>
        <pc:spChg chg="add del mod">
          <ac:chgData name="Woradon Suda" userId="187488165ff4ecaf" providerId="LiveId" clId="{C4695CA9-E7AB-4789-9D92-67601BFBF8AC}" dt="2023-05-22T14:07:40.100" v="1655" actId="478"/>
          <ac:spMkLst>
            <pc:docMk/>
            <pc:sldMk cId="2562229832" sldId="256"/>
            <ac:spMk id="5" creationId="{F0027D29-8244-D73F-ECA8-91238AD6A6E7}"/>
          </ac:spMkLst>
        </pc:spChg>
        <pc:spChg chg="del">
          <ac:chgData name="Woradon Suda" userId="187488165ff4ecaf" providerId="LiveId" clId="{C4695CA9-E7AB-4789-9D92-67601BFBF8AC}" dt="2023-05-22T06:55:15.085" v="11" actId="478"/>
          <ac:spMkLst>
            <pc:docMk/>
            <pc:sldMk cId="2562229832" sldId="256"/>
            <ac:spMk id="7" creationId="{BE1AE8BF-040A-65DC-3584-E6F2E38014BB}"/>
          </ac:spMkLst>
        </pc:spChg>
        <pc:spChg chg="mod">
          <ac:chgData name="Woradon Suda" userId="187488165ff4ecaf" providerId="LiveId" clId="{C4695CA9-E7AB-4789-9D92-67601BFBF8AC}" dt="2023-05-23T02:41:39.496" v="5884" actId="20577"/>
          <ac:spMkLst>
            <pc:docMk/>
            <pc:sldMk cId="2562229832" sldId="256"/>
            <ac:spMk id="10" creationId="{30C763FE-2425-1764-9922-CECF93053112}"/>
          </ac:spMkLst>
        </pc:spChg>
        <pc:spChg chg="add del mod">
          <ac:chgData name="Woradon Suda" userId="187488165ff4ecaf" providerId="LiveId" clId="{C4695CA9-E7AB-4789-9D92-67601BFBF8AC}" dt="2023-05-22T15:10:36.644" v="5229" actId="478"/>
          <ac:spMkLst>
            <pc:docMk/>
            <pc:sldMk cId="2562229832" sldId="256"/>
            <ac:spMk id="11" creationId="{4BEEED9A-DCAF-2B99-5DBF-48815936DED7}"/>
          </ac:spMkLst>
        </pc:spChg>
        <pc:spChg chg="del">
          <ac:chgData name="Woradon Suda" userId="187488165ff4ecaf" providerId="LiveId" clId="{C4695CA9-E7AB-4789-9D92-67601BFBF8AC}" dt="2023-05-22T06:55:13.509" v="10" actId="478"/>
          <ac:spMkLst>
            <pc:docMk/>
            <pc:sldMk cId="2562229832" sldId="256"/>
            <ac:spMk id="11" creationId="{B6773007-826E-C39D-64B3-65C6EFC88DDA}"/>
          </ac:spMkLst>
        </pc:spChg>
        <pc:spChg chg="add mod">
          <ac:chgData name="Woradon Suda" userId="187488165ff4ecaf" providerId="LiveId" clId="{C4695CA9-E7AB-4789-9D92-67601BFBF8AC}" dt="2023-05-23T01:58:56.236" v="5697" actId="1076"/>
          <ac:spMkLst>
            <pc:docMk/>
            <pc:sldMk cId="2562229832" sldId="256"/>
            <ac:spMk id="12" creationId="{06D87748-DA2A-493D-0914-2819736B3C3B}"/>
          </ac:spMkLst>
        </pc:spChg>
        <pc:spChg chg="del mod">
          <ac:chgData name="Woradon Suda" userId="187488165ff4ecaf" providerId="LiveId" clId="{C4695CA9-E7AB-4789-9D92-67601BFBF8AC}" dt="2023-05-22T10:00:44.834" v="1350" actId="478"/>
          <ac:spMkLst>
            <pc:docMk/>
            <pc:sldMk cId="2562229832" sldId="256"/>
            <ac:spMk id="12" creationId="{D53F6C17-36FF-659C-5BCF-DC116C1A9034}"/>
          </ac:spMkLst>
        </pc:spChg>
        <pc:spChg chg="del">
          <ac:chgData name="Woradon Suda" userId="187488165ff4ecaf" providerId="LiveId" clId="{C4695CA9-E7AB-4789-9D92-67601BFBF8AC}" dt="2023-05-22T06:55:13.509" v="10" actId="478"/>
          <ac:spMkLst>
            <pc:docMk/>
            <pc:sldMk cId="2562229832" sldId="256"/>
            <ac:spMk id="13" creationId="{6E5D25E6-88BF-998F-7C68-3627686FEB3D}"/>
          </ac:spMkLst>
        </pc:spChg>
        <pc:spChg chg="add mod">
          <ac:chgData name="Woradon Suda" userId="187488165ff4ecaf" providerId="LiveId" clId="{C4695CA9-E7AB-4789-9D92-67601BFBF8AC}" dt="2023-05-23T02:39:04.637" v="5842" actId="14100"/>
          <ac:spMkLst>
            <pc:docMk/>
            <pc:sldMk cId="2562229832" sldId="256"/>
            <ac:spMk id="13" creationId="{9FFE257F-C221-6654-1B5A-1CBB072C5488}"/>
          </ac:spMkLst>
        </pc:spChg>
        <pc:spChg chg="mod">
          <ac:chgData name="Woradon Suda" userId="187488165ff4ecaf" providerId="LiveId" clId="{C4695CA9-E7AB-4789-9D92-67601BFBF8AC}" dt="2023-05-22T14:43:07.260" v="4384" actId="14100"/>
          <ac:spMkLst>
            <pc:docMk/>
            <pc:sldMk cId="2562229832" sldId="256"/>
            <ac:spMk id="15" creationId="{AC910966-28F7-9D46-52BC-2E42B9C8CA30}"/>
          </ac:spMkLst>
        </pc:spChg>
        <pc:spChg chg="del mod">
          <ac:chgData name="Woradon Suda" userId="187488165ff4ecaf" providerId="LiveId" clId="{C4695CA9-E7AB-4789-9D92-67601BFBF8AC}" dt="2023-05-22T09:58:03.915" v="1317" actId="478"/>
          <ac:spMkLst>
            <pc:docMk/>
            <pc:sldMk cId="2562229832" sldId="256"/>
            <ac:spMk id="16" creationId="{78965831-F021-4D40-613B-E1D41F215817}"/>
          </ac:spMkLst>
        </pc:spChg>
        <pc:spChg chg="add del mod">
          <ac:chgData name="Woradon Suda" userId="187488165ff4ecaf" providerId="LiveId" clId="{C4695CA9-E7AB-4789-9D92-67601BFBF8AC}" dt="2023-05-22T14:44:20.805" v="4393" actId="478"/>
          <ac:spMkLst>
            <pc:docMk/>
            <pc:sldMk cId="2562229832" sldId="256"/>
            <ac:spMk id="16" creationId="{95F255A0-EB1B-8E95-1AA9-E6203EE36EBC}"/>
          </ac:spMkLst>
        </pc:spChg>
        <pc:spChg chg="add mod">
          <ac:chgData name="Woradon Suda" userId="187488165ff4ecaf" providerId="LiveId" clId="{C4695CA9-E7AB-4789-9D92-67601BFBF8AC}" dt="2023-05-22T14:37:26.713" v="4013" actId="1076"/>
          <ac:spMkLst>
            <pc:docMk/>
            <pc:sldMk cId="2562229832" sldId="256"/>
            <ac:spMk id="17" creationId="{3E7433BF-7277-C99B-D8E6-EAC0D889AC1C}"/>
          </ac:spMkLst>
        </pc:spChg>
        <pc:spChg chg="del">
          <ac:chgData name="Woradon Suda" userId="187488165ff4ecaf" providerId="LiveId" clId="{C4695CA9-E7AB-4789-9D92-67601BFBF8AC}" dt="2023-05-22T06:55:13.509" v="10" actId="478"/>
          <ac:spMkLst>
            <pc:docMk/>
            <pc:sldMk cId="2562229832" sldId="256"/>
            <ac:spMk id="17" creationId="{CEAF2C86-241B-E032-E2F3-B83E77E1B5F4}"/>
          </ac:spMkLst>
        </pc:spChg>
        <pc:spChg chg="add mod">
          <ac:chgData name="Woradon Suda" userId="187488165ff4ecaf" providerId="LiveId" clId="{C4695CA9-E7AB-4789-9D92-67601BFBF8AC}" dt="2023-05-22T14:37:28.620" v="4014" actId="1076"/>
          <ac:spMkLst>
            <pc:docMk/>
            <pc:sldMk cId="2562229832" sldId="256"/>
            <ac:spMk id="18" creationId="{0E92EC78-4C75-2372-79A6-21058A3BFD87}"/>
          </ac:spMkLst>
        </pc:spChg>
        <pc:spChg chg="del">
          <ac:chgData name="Woradon Suda" userId="187488165ff4ecaf" providerId="LiveId" clId="{C4695CA9-E7AB-4789-9D92-67601BFBF8AC}" dt="2023-05-22T06:55:13.509" v="10" actId="478"/>
          <ac:spMkLst>
            <pc:docMk/>
            <pc:sldMk cId="2562229832" sldId="256"/>
            <ac:spMk id="18" creationId="{E84CEC23-ADE5-9EDA-4ED5-93DE9A11C1FA}"/>
          </ac:spMkLst>
        </pc:spChg>
        <pc:spChg chg="del">
          <ac:chgData name="Woradon Suda" userId="187488165ff4ecaf" providerId="LiveId" clId="{C4695CA9-E7AB-4789-9D92-67601BFBF8AC}" dt="2023-05-22T06:55:13.509" v="10" actId="478"/>
          <ac:spMkLst>
            <pc:docMk/>
            <pc:sldMk cId="2562229832" sldId="256"/>
            <ac:spMk id="19" creationId="{01770104-B2F8-058F-0F8F-71DDE03630FB}"/>
          </ac:spMkLst>
        </pc:spChg>
        <pc:spChg chg="add mod">
          <ac:chgData name="Woradon Suda" userId="187488165ff4ecaf" providerId="LiveId" clId="{C4695CA9-E7AB-4789-9D92-67601BFBF8AC}" dt="2023-05-23T02:39:07.830" v="5843" actId="14100"/>
          <ac:spMkLst>
            <pc:docMk/>
            <pc:sldMk cId="2562229832" sldId="256"/>
            <ac:spMk id="19" creationId="{CF867725-6171-4FED-EFC2-637CAF6F49E0}"/>
          </ac:spMkLst>
        </pc:spChg>
        <pc:spChg chg="add del mod">
          <ac:chgData name="Woradon Suda" userId="187488165ff4ecaf" providerId="LiveId" clId="{C4695CA9-E7AB-4789-9D92-67601BFBF8AC}" dt="2023-05-22T14:18:10.511" v="2679" actId="478"/>
          <ac:spMkLst>
            <pc:docMk/>
            <pc:sldMk cId="2562229832" sldId="256"/>
            <ac:spMk id="20" creationId="{145159C2-EF29-A07C-B6FF-00F4CF3BBC20}"/>
          </ac:spMkLst>
        </pc:spChg>
        <pc:spChg chg="add mod">
          <ac:chgData name="Woradon Suda" userId="187488165ff4ecaf" providerId="LiveId" clId="{C4695CA9-E7AB-4789-9D92-67601BFBF8AC}" dt="2023-05-23T02:38:32.230" v="5839" actId="14100"/>
          <ac:spMkLst>
            <pc:docMk/>
            <pc:sldMk cId="2562229832" sldId="256"/>
            <ac:spMk id="21" creationId="{49083A97-E754-6503-15FD-222390FA886B}"/>
          </ac:spMkLst>
        </pc:spChg>
        <pc:spChg chg="add mod">
          <ac:chgData name="Woradon Suda" userId="187488165ff4ecaf" providerId="LiveId" clId="{C4695CA9-E7AB-4789-9D92-67601BFBF8AC}" dt="2023-05-23T02:38:34.054" v="5840" actId="14100"/>
          <ac:spMkLst>
            <pc:docMk/>
            <pc:sldMk cId="2562229832" sldId="256"/>
            <ac:spMk id="22" creationId="{992C88FE-67E2-9A7D-708F-8EF5AA9F4E8D}"/>
          </ac:spMkLst>
        </pc:spChg>
        <pc:spChg chg="del">
          <ac:chgData name="Woradon Suda" userId="187488165ff4ecaf" providerId="LiveId" clId="{C4695CA9-E7AB-4789-9D92-67601BFBF8AC}" dt="2023-05-22T14:39:31.410" v="4096" actId="478"/>
          <ac:spMkLst>
            <pc:docMk/>
            <pc:sldMk cId="2562229832" sldId="256"/>
            <ac:spMk id="23" creationId="{47902E58-9DC6-13B6-A48F-5EAC75F5EF86}"/>
          </ac:spMkLst>
        </pc:spChg>
        <pc:spChg chg="add del mod">
          <ac:chgData name="Woradon Suda" userId="187488165ff4ecaf" providerId="LiveId" clId="{C4695CA9-E7AB-4789-9D92-67601BFBF8AC}" dt="2023-05-22T09:32:27.501" v="1046" actId="11529"/>
          <ac:spMkLst>
            <pc:docMk/>
            <pc:sldMk cId="2562229832" sldId="256"/>
            <ac:spMk id="24" creationId="{5F1970BF-DDE7-9A3E-239E-CFFC7CBC361A}"/>
          </ac:spMkLst>
        </pc:spChg>
        <pc:spChg chg="add mod">
          <ac:chgData name="Woradon Suda" userId="187488165ff4ecaf" providerId="LiveId" clId="{C4695CA9-E7AB-4789-9D92-67601BFBF8AC}" dt="2023-05-22T15:07:05.626" v="5125" actId="122"/>
          <ac:spMkLst>
            <pc:docMk/>
            <pc:sldMk cId="2562229832" sldId="256"/>
            <ac:spMk id="25" creationId="{CCB1C32A-1EAD-E178-F423-877AAE7BEAA4}"/>
          </ac:spMkLst>
        </pc:spChg>
        <pc:spChg chg="mod">
          <ac:chgData name="Woradon Suda" userId="187488165ff4ecaf" providerId="LiveId" clId="{C4695CA9-E7AB-4789-9D92-67601BFBF8AC}" dt="2023-05-22T14:39:50.058" v="4101" actId="1076"/>
          <ac:spMkLst>
            <pc:docMk/>
            <pc:sldMk cId="2562229832" sldId="256"/>
            <ac:spMk id="29" creationId="{072C8F57-5AD1-A013-A4CC-897299D8E800}"/>
          </ac:spMkLst>
        </pc:spChg>
        <pc:spChg chg="add del mod">
          <ac:chgData name="Woradon Suda" userId="187488165ff4ecaf" providerId="LiveId" clId="{C4695CA9-E7AB-4789-9D92-67601BFBF8AC}" dt="2023-05-22T14:34:23.628" v="3977" actId="11529"/>
          <ac:spMkLst>
            <pc:docMk/>
            <pc:sldMk cId="2562229832" sldId="256"/>
            <ac:spMk id="30" creationId="{06CDD90E-74C0-8E43-1451-481CB691C930}"/>
          </ac:spMkLst>
        </pc:spChg>
        <pc:spChg chg="add mod">
          <ac:chgData name="Woradon Suda" userId="187488165ff4ecaf" providerId="LiveId" clId="{C4695CA9-E7AB-4789-9D92-67601BFBF8AC}" dt="2023-05-22T15:16:50.551" v="5462" actId="1076"/>
          <ac:spMkLst>
            <pc:docMk/>
            <pc:sldMk cId="2562229832" sldId="256"/>
            <ac:spMk id="31" creationId="{B22DFB56-4093-26BF-0D1C-DB60A816C130}"/>
          </ac:spMkLst>
        </pc:spChg>
        <pc:spChg chg="add del mod">
          <ac:chgData name="Woradon Suda" userId="187488165ff4ecaf" providerId="LiveId" clId="{C4695CA9-E7AB-4789-9D92-67601BFBF8AC}" dt="2023-05-22T14:41:21.525" v="4208" actId="11529"/>
          <ac:spMkLst>
            <pc:docMk/>
            <pc:sldMk cId="2562229832" sldId="256"/>
            <ac:spMk id="33" creationId="{D4F0D420-45DF-102A-EE58-9E6B10694897}"/>
          </ac:spMkLst>
        </pc:spChg>
        <pc:spChg chg="del mod">
          <ac:chgData name="Woradon Suda" userId="187488165ff4ecaf" providerId="LiveId" clId="{C4695CA9-E7AB-4789-9D92-67601BFBF8AC}" dt="2023-05-22T09:50:48.742" v="1219" actId="478"/>
          <ac:spMkLst>
            <pc:docMk/>
            <pc:sldMk cId="2562229832" sldId="256"/>
            <ac:spMk id="34" creationId="{4F378A57-5CBB-07AF-4D65-9E5D3A293A99}"/>
          </ac:spMkLst>
        </pc:spChg>
        <pc:spChg chg="del mod">
          <ac:chgData name="Woradon Suda" userId="187488165ff4ecaf" providerId="LiveId" clId="{C4695CA9-E7AB-4789-9D92-67601BFBF8AC}" dt="2023-05-22T14:44:06.058" v="4391" actId="478"/>
          <ac:spMkLst>
            <pc:docMk/>
            <pc:sldMk cId="2562229832" sldId="256"/>
            <ac:spMk id="34" creationId="{B22DFB56-4093-26BF-0D1C-DB60A816C130}"/>
          </ac:spMkLst>
        </pc:spChg>
        <pc:spChg chg="add del mod">
          <ac:chgData name="Woradon Suda" userId="187488165ff4ecaf" providerId="LiveId" clId="{C4695CA9-E7AB-4789-9D92-67601BFBF8AC}" dt="2023-05-22T14:24:43.455" v="2830" actId="478"/>
          <ac:spMkLst>
            <pc:docMk/>
            <pc:sldMk cId="2562229832" sldId="256"/>
            <ac:spMk id="35" creationId="{19AF6458-F3F2-E9A9-15F2-2AF74070F15B}"/>
          </ac:spMkLst>
        </pc:spChg>
        <pc:spChg chg="add del mod">
          <ac:chgData name="Woradon Suda" userId="187488165ff4ecaf" providerId="LiveId" clId="{C4695CA9-E7AB-4789-9D92-67601BFBF8AC}" dt="2023-05-22T10:13:30.694" v="1568"/>
          <ac:spMkLst>
            <pc:docMk/>
            <pc:sldMk cId="2562229832" sldId="256"/>
            <ac:spMk id="37" creationId="{BE15DE7E-63D6-2F4A-CDB4-225C11160818}"/>
          </ac:spMkLst>
        </pc:spChg>
        <pc:spChg chg="add del mod">
          <ac:chgData name="Woradon Suda" userId="187488165ff4ecaf" providerId="LiveId" clId="{C4695CA9-E7AB-4789-9D92-67601BFBF8AC}" dt="2023-05-22T10:13:22.293" v="1564" actId="478"/>
          <ac:spMkLst>
            <pc:docMk/>
            <pc:sldMk cId="2562229832" sldId="256"/>
            <ac:spMk id="38" creationId="{32EFD473-BB41-4180-7FAA-498E77819B49}"/>
          </ac:spMkLst>
        </pc:spChg>
        <pc:spChg chg="del mod">
          <ac:chgData name="Woradon Suda" userId="187488165ff4ecaf" providerId="LiveId" clId="{C4695CA9-E7AB-4789-9D92-67601BFBF8AC}" dt="2023-05-22T14:20:24.630" v="2767" actId="478"/>
          <ac:spMkLst>
            <pc:docMk/>
            <pc:sldMk cId="2562229832" sldId="256"/>
            <ac:spMk id="54" creationId="{A7393756-E26F-5264-7543-21125919F900}"/>
          </ac:spMkLst>
        </pc:spChg>
        <pc:spChg chg="mod">
          <ac:chgData name="Woradon Suda" userId="187488165ff4ecaf" providerId="LiveId" clId="{C4695CA9-E7AB-4789-9D92-67601BFBF8AC}" dt="2023-05-22T15:05:41.557" v="5119" actId="1076"/>
          <ac:spMkLst>
            <pc:docMk/>
            <pc:sldMk cId="2562229832" sldId="256"/>
            <ac:spMk id="55" creationId="{CEBFA163-BA9E-AE34-D3FA-9B761F31E138}"/>
          </ac:spMkLst>
        </pc:spChg>
        <pc:spChg chg="del mod">
          <ac:chgData name="Woradon Suda" userId="187488165ff4ecaf" providerId="LiveId" clId="{C4695CA9-E7AB-4789-9D92-67601BFBF8AC}" dt="2023-05-22T14:34:52.633" v="3984" actId="478"/>
          <ac:spMkLst>
            <pc:docMk/>
            <pc:sldMk cId="2562229832" sldId="256"/>
            <ac:spMk id="56" creationId="{6EE550DC-D960-FDC8-9F61-6329CBFEF14E}"/>
          </ac:spMkLst>
        </pc:spChg>
        <pc:graphicFrameChg chg="add del mod">
          <ac:chgData name="Woradon Suda" userId="187488165ff4ecaf" providerId="LiveId" clId="{C4695CA9-E7AB-4789-9D92-67601BFBF8AC}" dt="2023-05-22T14:03:49.785" v="1603" actId="12084"/>
          <ac:graphicFrameMkLst>
            <pc:docMk/>
            <pc:sldMk cId="2562229832" sldId="256"/>
            <ac:graphicFrameMk id="3" creationId="{80C03BB9-7EBE-AEF3-C4A5-A4659AF6392A}"/>
          </ac:graphicFrameMkLst>
        </pc:graphicFrameChg>
        <pc:picChg chg="add del">
          <ac:chgData name="Woradon Suda" userId="187488165ff4ecaf" providerId="LiveId" clId="{C4695CA9-E7AB-4789-9D92-67601BFBF8AC}" dt="2023-05-22T06:55:27.360" v="13" actId="478"/>
          <ac:picMkLst>
            <pc:docMk/>
            <pc:sldMk cId="2562229832" sldId="256"/>
            <ac:picMk id="2" creationId="{70CCA69B-A5D6-D3AA-9E6E-2C73D5B2A4CD}"/>
          </ac:picMkLst>
        </pc:picChg>
        <pc:picChg chg="add mod">
          <ac:chgData name="Woradon Suda" userId="187488165ff4ecaf" providerId="LiveId" clId="{C4695CA9-E7AB-4789-9D92-67601BFBF8AC}" dt="2023-05-22T15:16:50.551" v="5462" actId="1076"/>
          <ac:picMkLst>
            <pc:docMk/>
            <pc:sldMk cId="2562229832" sldId="256"/>
            <ac:picMk id="2" creationId="{9F2B6A10-FE90-1A45-F2D6-FAA46B798852}"/>
          </ac:picMkLst>
        </pc:picChg>
        <pc:picChg chg="del mod">
          <ac:chgData name="Woradon Suda" userId="187488165ff4ecaf" providerId="LiveId" clId="{C4695CA9-E7AB-4789-9D92-67601BFBF8AC}" dt="2023-05-22T09:12:20.294" v="606" actId="478"/>
          <ac:picMkLst>
            <pc:docMk/>
            <pc:sldMk cId="2562229832" sldId="256"/>
            <ac:picMk id="2" creationId="{B3CF3076-117B-75D1-0EDA-367FEE0F1FFD}"/>
          </ac:picMkLst>
        </pc:picChg>
        <pc:picChg chg="add del mod modCrop">
          <ac:chgData name="Woradon Suda" userId="187488165ff4ecaf" providerId="LiveId" clId="{C4695CA9-E7AB-4789-9D92-67601BFBF8AC}" dt="2023-05-22T14:53:50.883" v="4910" actId="478"/>
          <ac:picMkLst>
            <pc:docMk/>
            <pc:sldMk cId="2562229832" sldId="256"/>
            <ac:picMk id="3" creationId="{1C02E9F4-C9CE-DD72-A6AA-B084ADEF2B74}"/>
          </ac:picMkLst>
        </pc:picChg>
        <pc:picChg chg="del mod">
          <ac:chgData name="Woradon Suda" userId="187488165ff4ecaf" providerId="LiveId" clId="{C4695CA9-E7AB-4789-9D92-67601BFBF8AC}" dt="2023-05-22T09:12:17.764" v="604" actId="478"/>
          <ac:picMkLst>
            <pc:docMk/>
            <pc:sldMk cId="2562229832" sldId="256"/>
            <ac:picMk id="3" creationId="{C836F14C-CBFA-3B4D-5763-50F4475D0EF0}"/>
          </ac:picMkLst>
        </pc:picChg>
        <pc:picChg chg="del mod">
          <ac:chgData name="Woradon Suda" userId="187488165ff4ecaf" providerId="LiveId" clId="{C4695CA9-E7AB-4789-9D92-67601BFBF8AC}" dt="2023-05-22T09:12:19.564" v="605" actId="478"/>
          <ac:picMkLst>
            <pc:docMk/>
            <pc:sldMk cId="2562229832" sldId="256"/>
            <ac:picMk id="5" creationId="{6A5F380E-E0BD-72CF-09D0-D89E6CDB26D9}"/>
          </ac:picMkLst>
        </pc:picChg>
        <pc:picChg chg="add mod modCrop">
          <ac:chgData name="Woradon Suda" userId="187488165ff4ecaf" providerId="LiveId" clId="{C4695CA9-E7AB-4789-9D92-67601BFBF8AC}" dt="2023-05-22T15:16:50.551" v="5462" actId="1076"/>
          <ac:picMkLst>
            <pc:docMk/>
            <pc:sldMk cId="2562229832" sldId="256"/>
            <ac:picMk id="6" creationId="{D3C06F1B-F849-3061-8A32-5586BDDB69B9}"/>
          </ac:picMkLst>
        </pc:picChg>
        <pc:picChg chg="del mod">
          <ac:chgData name="Woradon Suda" userId="187488165ff4ecaf" providerId="LiveId" clId="{C4695CA9-E7AB-4789-9D92-67601BFBF8AC}" dt="2023-05-22T10:09:48.055" v="1492" actId="478"/>
          <ac:picMkLst>
            <pc:docMk/>
            <pc:sldMk cId="2562229832" sldId="256"/>
            <ac:picMk id="6" creationId="{FD4F9745-6F31-B584-190B-EDA9848C348F}"/>
          </ac:picMkLst>
        </pc:picChg>
        <pc:picChg chg="add mod">
          <ac:chgData name="Woradon Suda" userId="187488165ff4ecaf" providerId="LiveId" clId="{C4695CA9-E7AB-4789-9D92-67601BFBF8AC}" dt="2023-05-22T15:05:33.533" v="5118" actId="1076"/>
          <ac:picMkLst>
            <pc:docMk/>
            <pc:sldMk cId="2562229832" sldId="256"/>
            <ac:picMk id="7" creationId="{560752D0-4E9D-0F60-7031-88C3E53160AF}"/>
          </ac:picMkLst>
        </pc:picChg>
        <pc:picChg chg="add del mod">
          <ac:chgData name="Woradon Suda" userId="187488165ff4ecaf" providerId="LiveId" clId="{C4695CA9-E7AB-4789-9D92-67601BFBF8AC}" dt="2023-05-22T09:17:36.174" v="620"/>
          <ac:picMkLst>
            <pc:docMk/>
            <pc:sldMk cId="2562229832" sldId="256"/>
            <ac:picMk id="11" creationId="{47DBE0EE-48CF-1640-4FE1-9CD88B1A22AF}"/>
          </ac:picMkLst>
        </pc:picChg>
        <pc:picChg chg="add del mod">
          <ac:chgData name="Woradon Suda" userId="187488165ff4ecaf" providerId="LiveId" clId="{C4695CA9-E7AB-4789-9D92-67601BFBF8AC}" dt="2023-05-22T09:19:52.215" v="624" actId="478"/>
          <ac:picMkLst>
            <pc:docMk/>
            <pc:sldMk cId="2562229832" sldId="256"/>
            <ac:picMk id="20" creationId="{37C47819-DDE0-EA71-BCE4-339523568152}"/>
          </ac:picMkLst>
        </pc:picChg>
        <pc:picChg chg="add del mod">
          <ac:chgData name="Woradon Suda" userId="187488165ff4ecaf" providerId="LiveId" clId="{C4695CA9-E7AB-4789-9D92-67601BFBF8AC}" dt="2023-05-22T14:30:49.577" v="3179" actId="478"/>
          <ac:picMkLst>
            <pc:docMk/>
            <pc:sldMk cId="2562229832" sldId="256"/>
            <ac:picMk id="26" creationId="{A41B37C3-9D3F-5FF0-AB7E-FCEA6EE64B78}"/>
          </ac:picMkLst>
        </pc:picChg>
        <pc:picChg chg="del">
          <ac:chgData name="Woradon Suda" userId="187488165ff4ecaf" providerId="LiveId" clId="{C4695CA9-E7AB-4789-9D92-67601BFBF8AC}" dt="2023-05-22T09:32:08.024" v="1036" actId="478"/>
          <ac:picMkLst>
            <pc:docMk/>
            <pc:sldMk cId="2562229832" sldId="256"/>
            <ac:picMk id="26" creationId="{F91FE09B-CBB4-95B9-5203-B436CF9DA5B1}"/>
          </ac:picMkLst>
        </pc:picChg>
        <pc:picChg chg="add del mod">
          <ac:chgData name="Woradon Suda" userId="187488165ff4ecaf" providerId="LiveId" clId="{C4695CA9-E7AB-4789-9D92-67601BFBF8AC}" dt="2023-05-22T09:51:01.204" v="1222" actId="478"/>
          <ac:picMkLst>
            <pc:docMk/>
            <pc:sldMk cId="2562229832" sldId="256"/>
            <ac:picMk id="30" creationId="{871A4E77-1E4A-9012-8727-B04A1227ABBE}"/>
          </ac:picMkLst>
        </pc:picChg>
        <pc:picChg chg="add del mod ord modCrop">
          <ac:chgData name="Woradon Suda" userId="187488165ff4ecaf" providerId="LiveId" clId="{C4695CA9-E7AB-4789-9D92-67601BFBF8AC}" dt="2023-05-22T15:14:33.587" v="5279" actId="1076"/>
          <ac:picMkLst>
            <pc:docMk/>
            <pc:sldMk cId="2562229832" sldId="256"/>
            <ac:picMk id="32" creationId="{01EDA895-C782-A3E4-DABC-80FB1FF0A01E}"/>
          </ac:picMkLst>
        </pc:picChg>
        <pc:picChg chg="mod">
          <ac:chgData name="Woradon Suda" userId="187488165ff4ecaf" providerId="LiveId" clId="{C4695CA9-E7AB-4789-9D92-67601BFBF8AC}" dt="2023-05-23T02:38:50.366" v="5841" actId="1076"/>
          <ac:picMkLst>
            <pc:docMk/>
            <pc:sldMk cId="2562229832" sldId="256"/>
            <ac:picMk id="52" creationId="{8E8358B1-5AAC-04A9-2004-6DF4261FE6E6}"/>
          </ac:picMkLst>
        </pc:picChg>
        <pc:picChg chg="del">
          <ac:chgData name="Woradon Suda" userId="187488165ff4ecaf" providerId="LiveId" clId="{C4695CA9-E7AB-4789-9D92-67601BFBF8AC}" dt="2023-05-22T14:50:32.087" v="4875"/>
          <ac:picMkLst>
            <pc:docMk/>
            <pc:sldMk cId="2562229832" sldId="256"/>
            <ac:picMk id="1026" creationId="{A211E072-6B79-A5A3-9F8D-C665B4F930DA}"/>
          </ac:picMkLst>
        </pc:picChg>
        <pc:picChg chg="mod">
          <ac:chgData name="Woradon Suda" userId="187488165ff4ecaf" providerId="LiveId" clId="{C4695CA9-E7AB-4789-9D92-67601BFBF8AC}" dt="2023-05-22T15:00:28.467" v="4987" actId="1076"/>
          <ac:picMkLst>
            <pc:docMk/>
            <pc:sldMk cId="2562229832" sldId="256"/>
            <ac:picMk id="1028" creationId="{D3FA896D-DF79-0C93-38F6-F3BC7D7E6C00}"/>
          </ac:picMkLst>
        </pc:picChg>
        <pc:inkChg chg="add del">
          <ac:chgData name="Woradon Suda" userId="187488165ff4ecaf" providerId="LiveId" clId="{C4695CA9-E7AB-4789-9D92-67601BFBF8AC}" dt="2023-05-22T14:08:01.056" v="1661" actId="9405"/>
          <ac:inkMkLst>
            <pc:docMk/>
            <pc:sldMk cId="2562229832" sldId="256"/>
            <ac:inkMk id="6" creationId="{169A3D05-545A-CBFC-ACE1-36DDBDD291B3}"/>
          </ac:inkMkLst>
        </pc:inkChg>
        <pc:inkChg chg="add del">
          <ac:chgData name="Woradon Suda" userId="187488165ff4ecaf" providerId="LiveId" clId="{C4695CA9-E7AB-4789-9D92-67601BFBF8AC}" dt="2023-05-22T14:08:00.071" v="1660" actId="9405"/>
          <ac:inkMkLst>
            <pc:docMk/>
            <pc:sldMk cId="2562229832" sldId="256"/>
            <ac:inkMk id="7" creationId="{9464FE97-389B-AFA1-9E0C-B4DAB3E75B62}"/>
          </ac:inkMkLst>
        </pc:inkChg>
        <pc:inkChg chg="add del">
          <ac:chgData name="Woradon Suda" userId="187488165ff4ecaf" providerId="LiveId" clId="{C4695CA9-E7AB-4789-9D92-67601BFBF8AC}" dt="2023-05-22T14:07:59.898" v="1659" actId="9405"/>
          <ac:inkMkLst>
            <pc:docMk/>
            <pc:sldMk cId="2562229832" sldId="256"/>
            <ac:inkMk id="11" creationId="{1E4FA14B-3E76-2116-BD8A-C0C34382B3CA}"/>
          </ac:inkMkLst>
        </pc:inkChg>
        <pc:inkChg chg="add del">
          <ac:chgData name="Woradon Suda" userId="187488165ff4ecaf" providerId="LiveId" clId="{C4695CA9-E7AB-4789-9D92-67601BFBF8AC}" dt="2023-05-22T14:08:18.201" v="1663" actId="9405"/>
          <ac:inkMkLst>
            <pc:docMk/>
            <pc:sldMk cId="2562229832" sldId="256"/>
            <ac:inkMk id="12" creationId="{9C955E28-842C-63C0-A3C9-A70E95095ACE}"/>
          </ac:inkMkLst>
        </pc:inkChg>
      </pc:sldChg>
    </pc:docChg>
  </pc:docChgLst>
  <pc:docChgLst>
    <pc:chgData name="Woradon Suda" userId="187488165ff4ecaf" providerId="LiveId" clId="{872DBC96-BF6A-4654-9BFC-E5679C3C3810}"/>
    <pc:docChg chg="undo redo custSel modSld">
      <pc:chgData name="Woradon Suda" userId="187488165ff4ecaf" providerId="LiveId" clId="{872DBC96-BF6A-4654-9BFC-E5679C3C3810}" dt="2023-05-09T08:43:40.328" v="599" actId="20577"/>
      <pc:docMkLst>
        <pc:docMk/>
      </pc:docMkLst>
      <pc:sldChg chg="addSp delSp modSp mod">
        <pc:chgData name="Woradon Suda" userId="187488165ff4ecaf" providerId="LiveId" clId="{872DBC96-BF6A-4654-9BFC-E5679C3C3810}" dt="2023-05-09T08:43:40.328" v="599" actId="20577"/>
        <pc:sldMkLst>
          <pc:docMk/>
          <pc:sldMk cId="2562229832" sldId="256"/>
        </pc:sldMkLst>
        <pc:spChg chg="add del mod">
          <ac:chgData name="Woradon Suda" userId="187488165ff4ecaf" providerId="LiveId" clId="{872DBC96-BF6A-4654-9BFC-E5679C3C3810}" dt="2023-05-08T09:43:21.219" v="104" actId="478"/>
          <ac:spMkLst>
            <pc:docMk/>
            <pc:sldMk cId="2562229832" sldId="256"/>
            <ac:spMk id="2" creationId="{32D37AA9-9B4B-01FD-46EC-201669F07AD4}"/>
          </ac:spMkLst>
        </pc:spChg>
        <pc:spChg chg="add mod">
          <ac:chgData name="Woradon Suda" userId="187488165ff4ecaf" providerId="LiveId" clId="{872DBC96-BF6A-4654-9BFC-E5679C3C3810}" dt="2023-05-09T08:41:16.842" v="559" actId="14100"/>
          <ac:spMkLst>
            <pc:docMk/>
            <pc:sldMk cId="2562229832" sldId="256"/>
            <ac:spMk id="2" creationId="{F992FAC1-DA60-11DF-D625-1F1D6230C22D}"/>
          </ac:spMkLst>
        </pc:spChg>
        <pc:spChg chg="add del mod">
          <ac:chgData name="Woradon Suda" userId="187488165ff4ecaf" providerId="LiveId" clId="{872DBC96-BF6A-4654-9BFC-E5679C3C3810}" dt="2023-05-09T07:14:26.547" v="340" actId="478"/>
          <ac:spMkLst>
            <pc:docMk/>
            <pc:sldMk cId="2562229832" sldId="256"/>
            <ac:spMk id="3" creationId="{12BB18CA-C2C6-7C70-5804-19648757CB1C}"/>
          </ac:spMkLst>
        </pc:spChg>
        <pc:spChg chg="add del mod">
          <ac:chgData name="Woradon Suda" userId="187488165ff4ecaf" providerId="LiveId" clId="{872DBC96-BF6A-4654-9BFC-E5679C3C3810}" dt="2023-05-08T09:46:56.449" v="154" actId="21"/>
          <ac:spMkLst>
            <pc:docMk/>
            <pc:sldMk cId="2562229832" sldId="256"/>
            <ac:spMk id="3" creationId="{E1213CA4-21E2-B0E4-34FA-40CBA4CFF2FC}"/>
          </ac:spMkLst>
        </pc:spChg>
        <pc:spChg chg="add del mod">
          <ac:chgData name="Woradon Suda" userId="187488165ff4ecaf" providerId="LiveId" clId="{872DBC96-BF6A-4654-9BFC-E5679C3C3810}" dt="2023-05-09T01:16:25.981" v="262" actId="478"/>
          <ac:spMkLst>
            <pc:docMk/>
            <pc:sldMk cId="2562229832" sldId="256"/>
            <ac:spMk id="3" creationId="{E5635B14-8EB0-92A8-00E9-80FB52C74638}"/>
          </ac:spMkLst>
        </pc:spChg>
        <pc:spChg chg="add mod">
          <ac:chgData name="Woradon Suda" userId="187488165ff4ecaf" providerId="LiveId" clId="{872DBC96-BF6A-4654-9BFC-E5679C3C3810}" dt="2023-05-08T09:41:22.469" v="93" actId="1076"/>
          <ac:spMkLst>
            <pc:docMk/>
            <pc:sldMk cId="2562229832" sldId="256"/>
            <ac:spMk id="4" creationId="{5F41442D-AF10-BF63-5297-F13B1B00A932}"/>
          </ac:spMkLst>
        </pc:spChg>
        <pc:spChg chg="add mod">
          <ac:chgData name="Woradon Suda" userId="187488165ff4ecaf" providerId="LiveId" clId="{872DBC96-BF6A-4654-9BFC-E5679C3C3810}" dt="2023-05-09T01:12:27.443" v="253" actId="14100"/>
          <ac:spMkLst>
            <pc:docMk/>
            <pc:sldMk cId="2562229832" sldId="256"/>
            <ac:spMk id="6" creationId="{394F59AE-7213-4E31-8FFD-05A161613B72}"/>
          </ac:spMkLst>
        </pc:spChg>
        <pc:spChg chg="mod">
          <ac:chgData name="Woradon Suda" userId="187488165ff4ecaf" providerId="LiveId" clId="{872DBC96-BF6A-4654-9BFC-E5679C3C3810}" dt="2023-05-09T08:43:05.701" v="598" actId="122"/>
          <ac:spMkLst>
            <pc:docMk/>
            <pc:sldMk cId="2562229832" sldId="256"/>
            <ac:spMk id="8" creationId="{7CF383C4-0E7A-274A-7E8E-498BDD15C646}"/>
          </ac:spMkLst>
        </pc:spChg>
        <pc:spChg chg="add del mod">
          <ac:chgData name="Woradon Suda" userId="187488165ff4ecaf" providerId="LiveId" clId="{872DBC96-BF6A-4654-9BFC-E5679C3C3810}" dt="2023-05-09T01:16:26.503" v="263" actId="478"/>
          <ac:spMkLst>
            <pc:docMk/>
            <pc:sldMk cId="2562229832" sldId="256"/>
            <ac:spMk id="9" creationId="{26B90486-1605-7A8B-FA74-5CB8A12EEBDB}"/>
          </ac:spMkLst>
        </pc:spChg>
        <pc:spChg chg="add del mod">
          <ac:chgData name="Woradon Suda" userId="187488165ff4ecaf" providerId="LiveId" clId="{872DBC96-BF6A-4654-9BFC-E5679C3C3810}" dt="2023-05-09T07:14:27" v="341" actId="478"/>
          <ac:spMkLst>
            <pc:docMk/>
            <pc:sldMk cId="2562229832" sldId="256"/>
            <ac:spMk id="9" creationId="{68ACA5E4-E49C-0EAD-DFE0-6C63A5190D0C}"/>
          </ac:spMkLst>
        </pc:spChg>
        <pc:spChg chg="add mod">
          <ac:chgData name="Woradon Suda" userId="187488165ff4ecaf" providerId="LiveId" clId="{872DBC96-BF6A-4654-9BFC-E5679C3C3810}" dt="2023-05-09T08:41:19.643" v="560" actId="14100"/>
          <ac:spMkLst>
            <pc:docMk/>
            <pc:sldMk cId="2562229832" sldId="256"/>
            <ac:spMk id="10" creationId="{827AB72A-1BAA-D11A-DCFA-552A8A8919D0}"/>
          </ac:spMkLst>
        </pc:spChg>
        <pc:spChg chg="add mod">
          <ac:chgData name="Woradon Suda" userId="187488165ff4ecaf" providerId="LiveId" clId="{872DBC96-BF6A-4654-9BFC-E5679C3C3810}" dt="2023-05-09T08:41:27.010" v="562" actId="14100"/>
          <ac:spMkLst>
            <pc:docMk/>
            <pc:sldMk cId="2562229832" sldId="256"/>
            <ac:spMk id="11" creationId="{C00AE18C-9358-3CB5-7C70-6565E646E5C0}"/>
          </ac:spMkLst>
        </pc:spChg>
        <pc:spChg chg="add del mod">
          <ac:chgData name="Woradon Suda" userId="187488165ff4ecaf" providerId="LiveId" clId="{872DBC96-BF6A-4654-9BFC-E5679C3C3810}" dt="2023-05-09T07:13:53.671" v="334" actId="478"/>
          <ac:spMkLst>
            <pc:docMk/>
            <pc:sldMk cId="2562229832" sldId="256"/>
            <ac:spMk id="12" creationId="{A8DA6C75-42E5-EC82-D035-B2D9CD41291C}"/>
          </ac:spMkLst>
        </pc:spChg>
        <pc:spChg chg="add mod">
          <ac:chgData name="Woradon Suda" userId="187488165ff4ecaf" providerId="LiveId" clId="{872DBC96-BF6A-4654-9BFC-E5679C3C3810}" dt="2023-05-09T01:16:39.621" v="268" actId="571"/>
          <ac:spMkLst>
            <pc:docMk/>
            <pc:sldMk cId="2562229832" sldId="256"/>
            <ac:spMk id="12" creationId="{F5E132E9-2387-5170-FF2A-4AD06DA2A70D}"/>
          </ac:spMkLst>
        </pc:spChg>
        <pc:spChg chg="add mod">
          <ac:chgData name="Woradon Suda" userId="187488165ff4ecaf" providerId="LiveId" clId="{872DBC96-BF6A-4654-9BFC-E5679C3C3810}" dt="2023-05-09T01:16:39.621" v="268" actId="571"/>
          <ac:spMkLst>
            <pc:docMk/>
            <pc:sldMk cId="2562229832" sldId="256"/>
            <ac:spMk id="13" creationId="{883A7612-A053-E05D-EEFB-0B99F887A039}"/>
          </ac:spMkLst>
        </pc:spChg>
        <pc:spChg chg="add del mod">
          <ac:chgData name="Woradon Suda" userId="187488165ff4ecaf" providerId="LiveId" clId="{872DBC96-BF6A-4654-9BFC-E5679C3C3810}" dt="2023-05-09T07:13:53.671" v="334" actId="478"/>
          <ac:spMkLst>
            <pc:docMk/>
            <pc:sldMk cId="2562229832" sldId="256"/>
            <ac:spMk id="13" creationId="{A26BFBC7-338F-17B1-677C-99F4FEBCC3D4}"/>
          </ac:spMkLst>
        </pc:spChg>
        <pc:spChg chg="add del mod">
          <ac:chgData name="Woradon Suda" userId="187488165ff4ecaf" providerId="LiveId" clId="{872DBC96-BF6A-4654-9BFC-E5679C3C3810}" dt="2023-05-09T07:14:27.449" v="342" actId="478"/>
          <ac:spMkLst>
            <pc:docMk/>
            <pc:sldMk cId="2562229832" sldId="256"/>
            <ac:spMk id="14" creationId="{FD753565-E4B1-0CD8-D90F-FB6111454BF7}"/>
          </ac:spMkLst>
        </pc:spChg>
        <pc:spChg chg="add del mod">
          <ac:chgData name="Woradon Suda" userId="187488165ff4ecaf" providerId="LiveId" clId="{872DBC96-BF6A-4654-9BFC-E5679C3C3810}" dt="2023-05-09T08:26:42.398" v="371" actId="478"/>
          <ac:spMkLst>
            <pc:docMk/>
            <pc:sldMk cId="2562229832" sldId="256"/>
            <ac:spMk id="15" creationId="{83380D52-AE32-7095-4940-3BA8D9CA60B1}"/>
          </ac:spMkLst>
        </pc:spChg>
        <pc:spChg chg="add del mod">
          <ac:chgData name="Woradon Suda" userId="187488165ff4ecaf" providerId="LiveId" clId="{872DBC96-BF6A-4654-9BFC-E5679C3C3810}" dt="2023-05-09T08:26:42.992" v="372" actId="478"/>
          <ac:spMkLst>
            <pc:docMk/>
            <pc:sldMk cId="2562229832" sldId="256"/>
            <ac:spMk id="16" creationId="{D72F5523-CB37-C00C-46B4-34BC3A11FDBD}"/>
          </ac:spMkLst>
        </pc:spChg>
        <pc:spChg chg="add del mod">
          <ac:chgData name="Woradon Suda" userId="187488165ff4ecaf" providerId="LiveId" clId="{872DBC96-BF6A-4654-9BFC-E5679C3C3810}" dt="2023-05-09T08:26:43.581" v="373" actId="478"/>
          <ac:spMkLst>
            <pc:docMk/>
            <pc:sldMk cId="2562229832" sldId="256"/>
            <ac:spMk id="17" creationId="{C28339A3-4EAA-62F3-DD46-9AEC249CE3D6}"/>
          </ac:spMkLst>
        </pc:spChg>
        <pc:spChg chg="add mod">
          <ac:chgData name="Woradon Suda" userId="187488165ff4ecaf" providerId="LiveId" clId="{872DBC96-BF6A-4654-9BFC-E5679C3C3810}" dt="2023-05-09T08:41:07.587" v="556" actId="14100"/>
          <ac:spMkLst>
            <pc:docMk/>
            <pc:sldMk cId="2562229832" sldId="256"/>
            <ac:spMk id="20" creationId="{719F0577-877B-9BE2-2E96-74B9555BC2D9}"/>
          </ac:spMkLst>
        </pc:spChg>
        <pc:spChg chg="add mod">
          <ac:chgData name="Woradon Suda" userId="187488165ff4ecaf" providerId="LiveId" clId="{872DBC96-BF6A-4654-9BFC-E5679C3C3810}" dt="2023-05-09T08:41:09.947" v="557" actId="14100"/>
          <ac:spMkLst>
            <pc:docMk/>
            <pc:sldMk cId="2562229832" sldId="256"/>
            <ac:spMk id="21" creationId="{FFE8ADEB-775F-8F16-43F7-2EB02BFC08B5}"/>
          </ac:spMkLst>
        </pc:spChg>
        <pc:spChg chg="mod">
          <ac:chgData name="Woradon Suda" userId="187488165ff4ecaf" providerId="LiveId" clId="{872DBC96-BF6A-4654-9BFC-E5679C3C3810}" dt="2023-05-09T08:43:40.328" v="599" actId="20577"/>
          <ac:spMkLst>
            <pc:docMk/>
            <pc:sldMk cId="2562229832" sldId="256"/>
            <ac:spMk id="22" creationId="{485F557A-5E44-6FF2-A468-4859BC1A860D}"/>
          </ac:spMkLst>
        </pc:spChg>
        <pc:spChg chg="add mod">
          <ac:chgData name="Woradon Suda" userId="187488165ff4ecaf" providerId="LiveId" clId="{872DBC96-BF6A-4654-9BFC-E5679C3C3810}" dt="2023-05-09T08:41:12.251" v="558" actId="14100"/>
          <ac:spMkLst>
            <pc:docMk/>
            <pc:sldMk cId="2562229832" sldId="256"/>
            <ac:spMk id="23" creationId="{5AF232F2-20EB-B0C7-CDB8-8528B5B58318}"/>
          </ac:spMkLst>
        </pc:spChg>
        <pc:picChg chg="mod">
          <ac:chgData name="Woradon Suda" userId="187488165ff4ecaf" providerId="LiveId" clId="{872DBC96-BF6A-4654-9BFC-E5679C3C3810}" dt="2023-05-09T07:11:40.512" v="275" actId="14100"/>
          <ac:picMkLst>
            <pc:docMk/>
            <pc:sldMk cId="2562229832" sldId="256"/>
            <ac:picMk id="5" creationId="{C4308858-7C33-2577-95A1-DAF91B0452EF}"/>
          </ac:picMkLst>
        </pc:picChg>
        <pc:picChg chg="add mod ord modCrop">
          <ac:chgData name="Woradon Suda" userId="187488165ff4ecaf" providerId="LiveId" clId="{872DBC96-BF6A-4654-9BFC-E5679C3C3810}" dt="2023-05-09T08:26:30.580" v="368" actId="14100"/>
          <ac:picMkLst>
            <pc:docMk/>
            <pc:sldMk cId="2562229832" sldId="256"/>
            <ac:picMk id="7" creationId="{206D0917-349E-026C-2B02-6B1B3146BDD4}"/>
          </ac:picMkLst>
        </pc:picChg>
        <pc:picChg chg="add del mod">
          <ac:chgData name="Woradon Suda" userId="187488165ff4ecaf" providerId="LiveId" clId="{872DBC96-BF6A-4654-9BFC-E5679C3C3810}" dt="2023-05-09T08:25:17.116" v="360" actId="931"/>
          <ac:picMkLst>
            <pc:docMk/>
            <pc:sldMk cId="2562229832" sldId="256"/>
            <ac:picMk id="19" creationId="{5F6F3D2D-1E1B-F157-5443-EF2AAD6FF771}"/>
          </ac:picMkLst>
        </pc:picChg>
      </pc:sldChg>
    </pc:docChg>
  </pc:docChgLst>
  <pc:docChgLst>
    <pc:chgData name="Woradon Suda" userId="187488165ff4ecaf" providerId="LiveId" clId="{69D70B93-1F34-4E1C-BB70-5945BC3A7A14}"/>
    <pc:docChg chg="undo redo custSel modSld modMainMaster">
      <pc:chgData name="Woradon Suda" userId="187488165ff4ecaf" providerId="LiveId" clId="{69D70B93-1F34-4E1C-BB70-5945BC3A7A14}" dt="2023-05-11T04:30:03.177" v="3353" actId="1076"/>
      <pc:docMkLst>
        <pc:docMk/>
      </pc:docMkLst>
      <pc:sldChg chg="addSp delSp modSp mod setBg">
        <pc:chgData name="Woradon Suda" userId="187488165ff4ecaf" providerId="LiveId" clId="{69D70B93-1F34-4E1C-BB70-5945BC3A7A14}" dt="2023-05-11T04:30:03.177" v="3353" actId="1076"/>
        <pc:sldMkLst>
          <pc:docMk/>
          <pc:sldMk cId="2562229832" sldId="256"/>
        </pc:sldMkLst>
        <pc:spChg chg="mod">
          <ac:chgData name="Woradon Suda" userId="187488165ff4ecaf" providerId="LiveId" clId="{69D70B93-1F34-4E1C-BB70-5945BC3A7A14}" dt="2023-05-11T04:00:47.329" v="2988" actId="1076"/>
          <ac:spMkLst>
            <pc:docMk/>
            <pc:sldMk cId="2562229832" sldId="256"/>
            <ac:spMk id="2" creationId="{F992FAC1-DA60-11DF-D625-1F1D6230C22D}"/>
          </ac:spMkLst>
        </pc:spChg>
        <pc:spChg chg="mod">
          <ac:chgData name="Woradon Suda" userId="187488165ff4ecaf" providerId="LiveId" clId="{69D70B93-1F34-4E1C-BB70-5945BC3A7A14}" dt="2023-05-11T04:30:03.177" v="3353" actId="1076"/>
          <ac:spMkLst>
            <pc:docMk/>
            <pc:sldMk cId="2562229832" sldId="256"/>
            <ac:spMk id="3" creationId="{D0388E63-20CC-3394-CCC4-877229F5C8EF}"/>
          </ac:spMkLst>
        </pc:spChg>
        <pc:spChg chg="mod">
          <ac:chgData name="Woradon Suda" userId="187488165ff4ecaf" providerId="LiveId" clId="{69D70B93-1F34-4E1C-BB70-5945BC3A7A14}" dt="2023-05-10T09:26:00.267" v="7" actId="6549"/>
          <ac:spMkLst>
            <pc:docMk/>
            <pc:sldMk cId="2562229832" sldId="256"/>
            <ac:spMk id="4" creationId="{5F41442D-AF10-BF63-5297-F13B1B00A932}"/>
          </ac:spMkLst>
        </pc:spChg>
        <pc:spChg chg="add del mod ord">
          <ac:chgData name="Woradon Suda" userId="187488165ff4ecaf" providerId="LiveId" clId="{69D70B93-1F34-4E1C-BB70-5945BC3A7A14}" dt="2023-05-11T04:13:47.624" v="3128" actId="478"/>
          <ac:spMkLst>
            <pc:docMk/>
            <pc:sldMk cId="2562229832" sldId="256"/>
            <ac:spMk id="5" creationId="{CF4AF042-1EC1-3AA4-E54A-13EECE1DF954}"/>
          </ac:spMkLst>
        </pc:spChg>
        <pc:spChg chg="del mod">
          <ac:chgData name="Woradon Suda" userId="187488165ff4ecaf" providerId="LiveId" clId="{69D70B93-1F34-4E1C-BB70-5945BC3A7A14}" dt="2023-05-10T09:25:56.621" v="6" actId="478"/>
          <ac:spMkLst>
            <pc:docMk/>
            <pc:sldMk cId="2562229832" sldId="256"/>
            <ac:spMk id="6" creationId="{394F59AE-7213-4E31-8FFD-05A161613B72}"/>
          </ac:spMkLst>
        </pc:spChg>
        <pc:spChg chg="mod">
          <ac:chgData name="Woradon Suda" userId="187488165ff4ecaf" providerId="LiveId" clId="{69D70B93-1F34-4E1C-BB70-5945BC3A7A14}" dt="2023-05-11T03:15:00.566" v="2911"/>
          <ac:spMkLst>
            <pc:docMk/>
            <pc:sldMk cId="2562229832" sldId="256"/>
            <ac:spMk id="8" creationId="{7CF383C4-0E7A-274A-7E8E-498BDD15C646}"/>
          </ac:spMkLst>
        </pc:spChg>
        <pc:spChg chg="del mod">
          <ac:chgData name="Woradon Suda" userId="187488165ff4ecaf" providerId="LiveId" clId="{69D70B93-1F34-4E1C-BB70-5945BC3A7A14}" dt="2023-05-11T01:26:21.876" v="170" actId="478"/>
          <ac:spMkLst>
            <pc:docMk/>
            <pc:sldMk cId="2562229832" sldId="256"/>
            <ac:spMk id="9" creationId="{6F1ED09E-23E1-65F0-12FB-19DA016B2B0D}"/>
          </ac:spMkLst>
        </pc:spChg>
        <pc:spChg chg="mod">
          <ac:chgData name="Woradon Suda" userId="187488165ff4ecaf" providerId="LiveId" clId="{69D70B93-1F34-4E1C-BB70-5945BC3A7A14}" dt="2023-05-11T04:00:58.543" v="2991" actId="1076"/>
          <ac:spMkLst>
            <pc:docMk/>
            <pc:sldMk cId="2562229832" sldId="256"/>
            <ac:spMk id="10" creationId="{827AB72A-1BAA-D11A-DCFA-552A8A8919D0}"/>
          </ac:spMkLst>
        </pc:spChg>
        <pc:spChg chg="mod">
          <ac:chgData name="Woradon Suda" userId="187488165ff4ecaf" providerId="LiveId" clId="{69D70B93-1F34-4E1C-BB70-5945BC3A7A14}" dt="2023-05-11T04:00:56.421" v="2990" actId="1076"/>
          <ac:spMkLst>
            <pc:docMk/>
            <pc:sldMk cId="2562229832" sldId="256"/>
            <ac:spMk id="11" creationId="{C00AE18C-9358-3CB5-7C70-6565E646E5C0}"/>
          </ac:spMkLst>
        </pc:spChg>
        <pc:spChg chg="mod">
          <ac:chgData name="Woradon Suda" userId="187488165ff4ecaf" providerId="LiveId" clId="{69D70B93-1F34-4E1C-BB70-5945BC3A7A14}" dt="2023-05-11T04:28:52.673" v="3319" actId="1076"/>
          <ac:spMkLst>
            <pc:docMk/>
            <pc:sldMk cId="2562229832" sldId="256"/>
            <ac:spMk id="12" creationId="{4F77E4B3-A128-1660-BF3C-3618E3AA0C63}"/>
          </ac:spMkLst>
        </pc:spChg>
        <pc:spChg chg="mod">
          <ac:chgData name="Woradon Suda" userId="187488165ff4ecaf" providerId="LiveId" clId="{69D70B93-1F34-4E1C-BB70-5945BC3A7A14}" dt="2023-05-11T04:01:15.127" v="2997" actId="1076"/>
          <ac:spMkLst>
            <pc:docMk/>
            <pc:sldMk cId="2562229832" sldId="256"/>
            <ac:spMk id="13" creationId="{2B22DE3A-FF88-CD5A-AB3B-CAF3A0B75CDE}"/>
          </ac:spMkLst>
        </pc:spChg>
        <pc:spChg chg="add del mod ord">
          <ac:chgData name="Woradon Suda" userId="187488165ff4ecaf" providerId="LiveId" clId="{69D70B93-1F34-4E1C-BB70-5945BC3A7A14}" dt="2023-05-11T04:29:48.679" v="3351" actId="1076"/>
          <ac:spMkLst>
            <pc:docMk/>
            <pc:sldMk cId="2562229832" sldId="256"/>
            <ac:spMk id="14" creationId="{26C983A1-30DD-6EEC-FE13-8B0D873C06B3}"/>
          </ac:spMkLst>
        </pc:spChg>
        <pc:spChg chg="add mod">
          <ac:chgData name="Woradon Suda" userId="187488165ff4ecaf" providerId="LiveId" clId="{69D70B93-1F34-4E1C-BB70-5945BC3A7A14}" dt="2023-05-11T04:25:38.110" v="3277" actId="14100"/>
          <ac:spMkLst>
            <pc:docMk/>
            <pc:sldMk cId="2562229832" sldId="256"/>
            <ac:spMk id="15" creationId="{AC910966-28F7-9D46-52BC-2E42B9C8CA30}"/>
          </ac:spMkLst>
        </pc:spChg>
        <pc:spChg chg="add del mod">
          <ac:chgData name="Woradon Suda" userId="187488165ff4ecaf" providerId="LiveId" clId="{69D70B93-1F34-4E1C-BB70-5945BC3A7A14}" dt="2023-05-11T01:27:04.108" v="279" actId="478"/>
          <ac:spMkLst>
            <pc:docMk/>
            <pc:sldMk cId="2562229832" sldId="256"/>
            <ac:spMk id="16" creationId="{1437B0C3-B067-CB27-B8C7-01B98EF61198}"/>
          </ac:spMkLst>
        </pc:spChg>
        <pc:spChg chg="add del mod">
          <ac:chgData name="Woradon Suda" userId="187488165ff4ecaf" providerId="LiveId" clId="{69D70B93-1F34-4E1C-BB70-5945BC3A7A14}" dt="2023-05-11T04:15:55.378" v="3171"/>
          <ac:spMkLst>
            <pc:docMk/>
            <pc:sldMk cId="2562229832" sldId="256"/>
            <ac:spMk id="17" creationId="{41C51CCA-11C6-EF0F-EBDE-FFFD752BE5EA}"/>
          </ac:spMkLst>
        </pc:spChg>
        <pc:spChg chg="del">
          <ac:chgData name="Woradon Suda" userId="187488165ff4ecaf" providerId="LiveId" clId="{69D70B93-1F34-4E1C-BB70-5945BC3A7A14}" dt="2023-05-11T04:19:29.065" v="3216"/>
          <ac:spMkLst>
            <pc:docMk/>
            <pc:sldMk cId="2562229832" sldId="256"/>
            <ac:spMk id="19" creationId="{8EDAC6E6-9A3A-BA7C-6FF1-F3CA65657C85}"/>
          </ac:spMkLst>
        </pc:spChg>
        <pc:spChg chg="mod">
          <ac:chgData name="Woradon Suda" userId="187488165ff4ecaf" providerId="LiveId" clId="{69D70B93-1F34-4E1C-BB70-5945BC3A7A14}" dt="2023-05-11T04:30:01.439" v="3352" actId="1076"/>
          <ac:spMkLst>
            <pc:docMk/>
            <pc:sldMk cId="2562229832" sldId="256"/>
            <ac:spMk id="22" creationId="{485F557A-5E44-6FF2-A468-4859BC1A860D}"/>
          </ac:spMkLst>
        </pc:spChg>
        <pc:spChg chg="add mod ord">
          <ac:chgData name="Woradon Suda" userId="187488165ff4ecaf" providerId="LiveId" clId="{69D70B93-1F34-4E1C-BB70-5945BC3A7A14}" dt="2023-05-11T01:29:22.780" v="304" actId="167"/>
          <ac:spMkLst>
            <pc:docMk/>
            <pc:sldMk cId="2562229832" sldId="256"/>
            <ac:spMk id="23" creationId="{47902E58-9DC6-13B6-A48F-5EAC75F5EF86}"/>
          </ac:spMkLst>
        </pc:spChg>
        <pc:spChg chg="add del mod ord">
          <ac:chgData name="Woradon Suda" userId="187488165ff4ecaf" providerId="LiveId" clId="{69D70B93-1F34-4E1C-BB70-5945BC3A7A14}" dt="2023-05-11T01:33:54.383" v="364" actId="478"/>
          <ac:spMkLst>
            <pc:docMk/>
            <pc:sldMk cId="2562229832" sldId="256"/>
            <ac:spMk id="24" creationId="{E058793D-31D4-C8CC-CDE7-38A3DE8A1924}"/>
          </ac:spMkLst>
        </pc:spChg>
        <pc:spChg chg="add del mod">
          <ac:chgData name="Woradon Suda" userId="187488165ff4ecaf" providerId="LiveId" clId="{69D70B93-1F34-4E1C-BB70-5945BC3A7A14}" dt="2023-05-11T01:36:58.207" v="389" actId="478"/>
          <ac:spMkLst>
            <pc:docMk/>
            <pc:sldMk cId="2562229832" sldId="256"/>
            <ac:spMk id="25" creationId="{22F5FF2F-FABD-AB56-842C-F994BB1D72FD}"/>
          </ac:spMkLst>
        </pc:spChg>
        <pc:spChg chg="add mod">
          <ac:chgData name="Woradon Suda" userId="187488165ff4ecaf" providerId="LiveId" clId="{69D70B93-1F34-4E1C-BB70-5945BC3A7A14}" dt="2023-05-11T04:22:02.951" v="3266" actId="14100"/>
          <ac:spMkLst>
            <pc:docMk/>
            <pc:sldMk cId="2562229832" sldId="256"/>
            <ac:spMk id="27" creationId="{07C343F6-5F41-8E2C-7625-00F233478FF2}"/>
          </ac:spMkLst>
        </pc:spChg>
        <pc:spChg chg="add del mod">
          <ac:chgData name="Woradon Suda" userId="187488165ff4ecaf" providerId="LiveId" clId="{69D70B93-1F34-4E1C-BB70-5945BC3A7A14}" dt="2023-05-11T04:07:01.179" v="3035" actId="1076"/>
          <ac:spMkLst>
            <pc:docMk/>
            <pc:sldMk cId="2562229832" sldId="256"/>
            <ac:spMk id="29" creationId="{072C8F57-5AD1-A013-A4CC-897299D8E800}"/>
          </ac:spMkLst>
        </pc:spChg>
        <pc:spChg chg="add del mod">
          <ac:chgData name="Woradon Suda" userId="187488165ff4ecaf" providerId="LiveId" clId="{69D70B93-1F34-4E1C-BB70-5945BC3A7A14}" dt="2023-05-11T01:59:26.978" v="611" actId="571"/>
          <ac:spMkLst>
            <pc:docMk/>
            <pc:sldMk cId="2562229832" sldId="256"/>
            <ac:spMk id="48" creationId="{8CC650F9-0839-92C3-6B34-E52DFFA099AE}"/>
          </ac:spMkLst>
        </pc:spChg>
        <pc:spChg chg="add mod">
          <ac:chgData name="Woradon Suda" userId="187488165ff4ecaf" providerId="LiveId" clId="{69D70B93-1F34-4E1C-BB70-5945BC3A7A14}" dt="2023-05-11T01:59:26.790" v="610" actId="571"/>
          <ac:spMkLst>
            <pc:docMk/>
            <pc:sldMk cId="2562229832" sldId="256"/>
            <ac:spMk id="50" creationId="{0276EEB0-57E6-49A5-C1EF-D27E97145162}"/>
          </ac:spMkLst>
        </pc:spChg>
        <pc:spChg chg="add del mod">
          <ac:chgData name="Woradon Suda" userId="187488165ff4ecaf" providerId="LiveId" clId="{69D70B93-1F34-4E1C-BB70-5945BC3A7A14}" dt="2023-05-11T02:12:53.492" v="1536" actId="478"/>
          <ac:spMkLst>
            <pc:docMk/>
            <pc:sldMk cId="2562229832" sldId="256"/>
            <ac:spMk id="53" creationId="{0A6F6B70-A219-8ADF-38AA-B495960DF6C3}"/>
          </ac:spMkLst>
        </pc:spChg>
        <pc:spChg chg="add mod">
          <ac:chgData name="Woradon Suda" userId="187488165ff4ecaf" providerId="LiveId" clId="{69D70B93-1F34-4E1C-BB70-5945BC3A7A14}" dt="2023-05-11T03:09:02.834" v="2847"/>
          <ac:spMkLst>
            <pc:docMk/>
            <pc:sldMk cId="2562229832" sldId="256"/>
            <ac:spMk id="54" creationId="{A7393756-E26F-5264-7543-21125919F900}"/>
          </ac:spMkLst>
        </pc:spChg>
        <pc:spChg chg="add mod">
          <ac:chgData name="Woradon Suda" userId="187488165ff4ecaf" providerId="LiveId" clId="{69D70B93-1F34-4E1C-BB70-5945BC3A7A14}" dt="2023-05-11T04:22:06.102" v="3267" actId="1076"/>
          <ac:spMkLst>
            <pc:docMk/>
            <pc:sldMk cId="2562229832" sldId="256"/>
            <ac:spMk id="55" creationId="{CEBFA163-BA9E-AE34-D3FA-9B761F31E138}"/>
          </ac:spMkLst>
        </pc:spChg>
        <pc:spChg chg="add mod">
          <ac:chgData name="Woradon Suda" userId="187488165ff4ecaf" providerId="LiveId" clId="{69D70B93-1F34-4E1C-BB70-5945BC3A7A14}" dt="2023-05-11T04:28:03.234" v="3315" actId="207"/>
          <ac:spMkLst>
            <pc:docMk/>
            <pc:sldMk cId="2562229832" sldId="256"/>
            <ac:spMk id="56" creationId="{6EE550DC-D960-FDC8-9F61-6329CBFEF14E}"/>
          </ac:spMkLst>
        </pc:spChg>
        <pc:spChg chg="add del mod">
          <ac:chgData name="Woradon Suda" userId="187488165ff4ecaf" providerId="LiveId" clId="{69D70B93-1F34-4E1C-BB70-5945BC3A7A14}" dt="2023-05-11T02:26:42.952" v="1675"/>
          <ac:spMkLst>
            <pc:docMk/>
            <pc:sldMk cId="2562229832" sldId="256"/>
            <ac:spMk id="57" creationId="{90FDA5B9-5131-F685-C740-F5CD1888B300}"/>
          </ac:spMkLst>
        </pc:spChg>
        <pc:spChg chg="add del mod">
          <ac:chgData name="Woradon Suda" userId="187488165ff4ecaf" providerId="LiveId" clId="{69D70B93-1F34-4E1C-BB70-5945BC3A7A14}" dt="2023-05-11T02:26:42.952" v="1675"/>
          <ac:spMkLst>
            <pc:docMk/>
            <pc:sldMk cId="2562229832" sldId="256"/>
            <ac:spMk id="58" creationId="{882E6069-2C44-F649-119D-F9EDB51C1983}"/>
          </ac:spMkLst>
        </pc:spChg>
        <pc:spChg chg="del mod">
          <ac:chgData name="Woradon Suda" userId="187488165ff4ecaf" providerId="LiveId" clId="{69D70B93-1F34-4E1C-BB70-5945BC3A7A14}" dt="2023-05-11T02:26:55.495" v="1677"/>
          <ac:spMkLst>
            <pc:docMk/>
            <pc:sldMk cId="2562229832" sldId="256"/>
            <ac:spMk id="59" creationId="{40CBCEBC-7149-8628-6155-C9E6DC3EEFBF}"/>
          </ac:spMkLst>
        </pc:spChg>
        <pc:spChg chg="add del">
          <ac:chgData name="Woradon Suda" userId="187488165ff4ecaf" providerId="LiveId" clId="{69D70B93-1F34-4E1C-BB70-5945BC3A7A14}" dt="2023-05-11T02:26:55.495" v="1677"/>
          <ac:spMkLst>
            <pc:docMk/>
            <pc:sldMk cId="2562229832" sldId="256"/>
            <ac:spMk id="60" creationId="{16142FD0-EAE5-2502-A7CD-1130164F652E}"/>
          </ac:spMkLst>
        </pc:spChg>
        <pc:spChg chg="mod">
          <ac:chgData name="Woradon Suda" userId="187488165ff4ecaf" providerId="LiveId" clId="{69D70B93-1F34-4E1C-BB70-5945BC3A7A14}" dt="2023-05-11T04:03:29.121" v="3003" actId="20577"/>
          <ac:spMkLst>
            <pc:docMk/>
            <pc:sldMk cId="2562229832" sldId="256"/>
            <ac:spMk id="61" creationId="{0FA230BF-3C32-2690-E22C-491924D7116E}"/>
          </ac:spMkLst>
        </pc:spChg>
        <pc:spChg chg="add mod ord">
          <ac:chgData name="Woradon Suda" userId="187488165ff4ecaf" providerId="LiveId" clId="{69D70B93-1F34-4E1C-BB70-5945BC3A7A14}" dt="2023-05-11T04:26:35.330" v="3284" actId="14861"/>
          <ac:spMkLst>
            <pc:docMk/>
            <pc:sldMk cId="2562229832" sldId="256"/>
            <ac:spMk id="62" creationId="{4045C91C-3C4A-BB6E-8CC1-05E53F418B73}"/>
          </ac:spMkLst>
        </pc:spChg>
        <pc:spChg chg="add del mod">
          <ac:chgData name="Woradon Suda" userId="187488165ff4ecaf" providerId="LiveId" clId="{69D70B93-1F34-4E1C-BB70-5945BC3A7A14}" dt="2023-05-11T02:35:43.967" v="2131"/>
          <ac:spMkLst>
            <pc:docMk/>
            <pc:sldMk cId="2562229832" sldId="256"/>
            <ac:spMk id="63" creationId="{9CD51C87-2889-CF91-269A-0D3068392739}"/>
          </ac:spMkLst>
        </pc:spChg>
        <pc:spChg chg="add mod">
          <ac:chgData name="Woradon Suda" userId="187488165ff4ecaf" providerId="LiveId" clId="{69D70B93-1F34-4E1C-BB70-5945BC3A7A14}" dt="2023-05-11T03:59:31.448" v="2976" actId="1076"/>
          <ac:spMkLst>
            <pc:docMk/>
            <pc:sldMk cId="2562229832" sldId="256"/>
            <ac:spMk id="1024" creationId="{C997791F-E478-E42F-E2F4-FE1A7799D12E}"/>
          </ac:spMkLst>
        </pc:spChg>
        <pc:spChg chg="add mod">
          <ac:chgData name="Woradon Suda" userId="187488165ff4ecaf" providerId="LiveId" clId="{69D70B93-1F34-4E1C-BB70-5945BC3A7A14}" dt="2023-05-11T04:26:59.703" v="3287" actId="1076"/>
          <ac:spMkLst>
            <pc:docMk/>
            <pc:sldMk cId="2562229832" sldId="256"/>
            <ac:spMk id="1025" creationId="{CD03D614-729D-22D9-757E-006746B8EE89}"/>
          </ac:spMkLst>
        </pc:spChg>
        <pc:spChg chg="add del mod">
          <ac:chgData name="Woradon Suda" userId="187488165ff4ecaf" providerId="LiveId" clId="{69D70B93-1F34-4E1C-BB70-5945BC3A7A14}" dt="2023-05-11T02:45:20.785" v="2429"/>
          <ac:spMkLst>
            <pc:docMk/>
            <pc:sldMk cId="2562229832" sldId="256"/>
            <ac:spMk id="1028" creationId="{9C725C74-1775-2978-7154-0B267A53C2C7}"/>
          </ac:spMkLst>
        </pc:spChg>
        <pc:spChg chg="add del mod">
          <ac:chgData name="Woradon Suda" userId="187488165ff4ecaf" providerId="LiveId" clId="{69D70B93-1F34-4E1C-BB70-5945BC3A7A14}" dt="2023-05-11T02:52:21.293" v="2516" actId="478"/>
          <ac:spMkLst>
            <pc:docMk/>
            <pc:sldMk cId="2562229832" sldId="256"/>
            <ac:spMk id="1029" creationId="{53929BAE-E9BD-B9BA-06FC-95BC50AD63B8}"/>
          </ac:spMkLst>
        </pc:spChg>
        <pc:spChg chg="add mod">
          <ac:chgData name="Woradon Suda" userId="187488165ff4ecaf" providerId="LiveId" clId="{69D70B93-1F34-4E1C-BB70-5945BC3A7A14}" dt="2023-05-11T04:26:55.479" v="3286" actId="1076"/>
          <ac:spMkLst>
            <pc:docMk/>
            <pc:sldMk cId="2562229832" sldId="256"/>
            <ac:spMk id="1030" creationId="{50A3591D-C687-FA9F-9728-F474195C6FDD}"/>
          </ac:spMkLst>
        </pc:spChg>
        <pc:spChg chg="add mod">
          <ac:chgData name="Woradon Suda" userId="187488165ff4ecaf" providerId="LiveId" clId="{69D70B93-1F34-4E1C-BB70-5945BC3A7A14}" dt="2023-05-11T03:13:56.246" v="2901" actId="571"/>
          <ac:spMkLst>
            <pc:docMk/>
            <pc:sldMk cId="2562229832" sldId="256"/>
            <ac:spMk id="1031" creationId="{5F3D67C8-47C9-41C3-E341-AD986C835450}"/>
          </ac:spMkLst>
        </pc:spChg>
        <pc:spChg chg="add mod">
          <ac:chgData name="Woradon Suda" userId="187488165ff4ecaf" providerId="LiveId" clId="{69D70B93-1F34-4E1C-BB70-5945BC3A7A14}" dt="2023-05-11T03:13:40.710" v="2892" actId="571"/>
          <ac:spMkLst>
            <pc:docMk/>
            <pc:sldMk cId="2562229832" sldId="256"/>
            <ac:spMk id="1032" creationId="{98F1A276-5F00-9316-5BF7-A715BF47C0FD}"/>
          </ac:spMkLst>
        </pc:spChg>
        <pc:picChg chg="del mod">
          <ac:chgData name="Woradon Suda" userId="187488165ff4ecaf" providerId="LiveId" clId="{69D70B93-1F34-4E1C-BB70-5945BC3A7A14}" dt="2023-05-11T01:26:02.355" v="167" actId="478"/>
          <ac:picMkLst>
            <pc:docMk/>
            <pc:sldMk cId="2562229832" sldId="256"/>
            <ac:picMk id="5" creationId="{C4308858-7C33-2577-95A1-DAF91B0452EF}"/>
          </ac:picMkLst>
        </pc:picChg>
        <pc:picChg chg="add mod ord">
          <ac:chgData name="Woradon Suda" userId="187488165ff4ecaf" providerId="LiveId" clId="{69D70B93-1F34-4E1C-BB70-5945BC3A7A14}" dt="2023-05-11T04:25:51.942" v="3278" actId="1076"/>
          <ac:picMkLst>
            <pc:docMk/>
            <pc:sldMk cId="2562229832" sldId="256"/>
            <ac:picMk id="6" creationId="{FD4F9745-6F31-B584-190B-EDA9848C348F}"/>
          </ac:picMkLst>
        </pc:picChg>
        <pc:picChg chg="del">
          <ac:chgData name="Woradon Suda" userId="187488165ff4ecaf" providerId="LiveId" clId="{69D70B93-1F34-4E1C-BB70-5945BC3A7A14}" dt="2023-05-10T09:25:52.530" v="4" actId="478"/>
          <ac:picMkLst>
            <pc:docMk/>
            <pc:sldMk cId="2562229832" sldId="256"/>
            <ac:picMk id="7" creationId="{206D0917-349E-026C-2B02-6B1B3146BDD4}"/>
          </ac:picMkLst>
        </pc:picChg>
        <pc:picChg chg="add del">
          <ac:chgData name="Woradon Suda" userId="187488165ff4ecaf" providerId="LiveId" clId="{69D70B93-1F34-4E1C-BB70-5945BC3A7A14}" dt="2023-05-11T04:06:44.952" v="3033"/>
          <ac:picMkLst>
            <pc:docMk/>
            <pc:sldMk cId="2562229832" sldId="256"/>
            <ac:picMk id="7" creationId="{238EF592-5CA0-6A9F-0EDB-BFBEA921D1F2}"/>
          </ac:picMkLst>
        </pc:picChg>
        <pc:picChg chg="add mod">
          <ac:chgData name="Woradon Suda" userId="187488165ff4ecaf" providerId="LiveId" clId="{69D70B93-1F34-4E1C-BB70-5945BC3A7A14}" dt="2023-05-11T04:24:25.647" v="3275" actId="1076"/>
          <ac:picMkLst>
            <pc:docMk/>
            <pc:sldMk cId="2562229832" sldId="256"/>
            <ac:picMk id="9" creationId="{56328605-7D5B-E584-51BD-A002A21A15EE}"/>
          </ac:picMkLst>
        </pc:picChg>
        <pc:picChg chg="del mod ord">
          <ac:chgData name="Woradon Suda" userId="187488165ff4ecaf" providerId="LiveId" clId="{69D70B93-1F34-4E1C-BB70-5945BC3A7A14}" dt="2023-05-11T01:33:56.168" v="365" actId="478"/>
          <ac:picMkLst>
            <pc:docMk/>
            <pc:sldMk cId="2562229832" sldId="256"/>
            <ac:picMk id="14" creationId="{42ADFC85-09DE-BA33-E12F-9085D54DDF1D}"/>
          </ac:picMkLst>
        </pc:picChg>
        <pc:picChg chg="add del">
          <ac:chgData name="Woradon Suda" userId="187488165ff4ecaf" providerId="LiveId" clId="{69D70B93-1F34-4E1C-BB70-5945BC3A7A14}" dt="2023-05-11T04:15:20.073" v="3163"/>
          <ac:picMkLst>
            <pc:docMk/>
            <pc:sldMk cId="2562229832" sldId="256"/>
            <ac:picMk id="16" creationId="{1E62D791-31C9-A895-D364-081C220264F9}"/>
          </ac:picMkLst>
        </pc:picChg>
        <pc:picChg chg="add del">
          <ac:chgData name="Woradon Suda" userId="187488165ff4ecaf" providerId="LiveId" clId="{69D70B93-1F34-4E1C-BB70-5945BC3A7A14}" dt="2023-05-11T04:15:55.377" v="3169"/>
          <ac:picMkLst>
            <pc:docMk/>
            <pc:sldMk cId="2562229832" sldId="256"/>
            <ac:picMk id="18" creationId="{902DC735-71F3-E66A-27E2-4AEEC12AE923}"/>
          </ac:picMkLst>
        </pc:picChg>
        <pc:picChg chg="add del mod">
          <ac:chgData name="Woradon Suda" userId="187488165ff4ecaf" providerId="LiveId" clId="{69D70B93-1F34-4E1C-BB70-5945BC3A7A14}" dt="2023-05-11T01:36:59.172" v="390" actId="478"/>
          <ac:picMkLst>
            <pc:docMk/>
            <pc:sldMk cId="2562229832" sldId="256"/>
            <ac:picMk id="26" creationId="{98439598-44E8-6BAB-5C5F-3D43A4DDE6CA}"/>
          </ac:picMkLst>
        </pc:picChg>
        <pc:picChg chg="add mod">
          <ac:chgData name="Woradon Suda" userId="187488165ff4ecaf" providerId="LiveId" clId="{69D70B93-1F34-4E1C-BB70-5945BC3A7A14}" dt="2023-05-11T04:24:21.806" v="3274" actId="1076"/>
          <ac:picMkLst>
            <pc:docMk/>
            <pc:sldMk cId="2562229832" sldId="256"/>
            <ac:picMk id="28" creationId="{6970C77C-C066-34DE-0154-D85BE8A90308}"/>
          </ac:picMkLst>
        </pc:picChg>
        <pc:picChg chg="add del">
          <ac:chgData name="Woradon Suda" userId="187488165ff4ecaf" providerId="LiveId" clId="{69D70B93-1F34-4E1C-BB70-5945BC3A7A14}" dt="2023-05-11T01:38:57.657" v="409"/>
          <ac:picMkLst>
            <pc:docMk/>
            <pc:sldMk cId="2562229832" sldId="256"/>
            <ac:picMk id="30" creationId="{14198602-2625-C57C-B06F-E736849EDD7C}"/>
          </ac:picMkLst>
        </pc:picChg>
        <pc:picChg chg="add del mod">
          <ac:chgData name="Woradon Suda" userId="187488165ff4ecaf" providerId="LiveId" clId="{69D70B93-1F34-4E1C-BB70-5945BC3A7A14}" dt="2023-05-11T01:39:07.931" v="411" actId="478"/>
          <ac:picMkLst>
            <pc:docMk/>
            <pc:sldMk cId="2562229832" sldId="256"/>
            <ac:picMk id="32" creationId="{EB2DE2FD-4999-EB3A-0F4B-69BE0E8119AA}"/>
          </ac:picMkLst>
        </pc:picChg>
        <pc:picChg chg="add del mod">
          <ac:chgData name="Woradon Suda" userId="187488165ff4ecaf" providerId="LiveId" clId="{69D70B93-1F34-4E1C-BB70-5945BC3A7A14}" dt="2023-05-11T01:39:31.918" v="494" actId="478"/>
          <ac:picMkLst>
            <pc:docMk/>
            <pc:sldMk cId="2562229832" sldId="256"/>
            <ac:picMk id="33" creationId="{C48182F9-4855-4745-9B64-EE5BE0C18B7A}"/>
          </ac:picMkLst>
        </pc:picChg>
        <pc:picChg chg="add del mod">
          <ac:chgData name="Woradon Suda" userId="187488165ff4ecaf" providerId="LiveId" clId="{69D70B93-1F34-4E1C-BB70-5945BC3A7A14}" dt="2023-05-11T01:40:30.857" v="500" actId="478"/>
          <ac:picMkLst>
            <pc:docMk/>
            <pc:sldMk cId="2562229832" sldId="256"/>
            <ac:picMk id="35" creationId="{3ADD1FC3-7D24-8304-F984-ACB559C56506}"/>
          </ac:picMkLst>
        </pc:picChg>
        <pc:picChg chg="add del mod">
          <ac:chgData name="Woradon Suda" userId="187488165ff4ecaf" providerId="LiveId" clId="{69D70B93-1F34-4E1C-BB70-5945BC3A7A14}" dt="2023-05-11T04:07:02.673" v="3036" actId="1076"/>
          <ac:picMkLst>
            <pc:docMk/>
            <pc:sldMk cId="2562229832" sldId="256"/>
            <ac:picMk id="36" creationId="{4E1EAF82-621E-4280-B013-29CA2229461E}"/>
          </ac:picMkLst>
        </pc:picChg>
        <pc:picChg chg="add del mod">
          <ac:chgData name="Woradon Suda" userId="187488165ff4ecaf" providerId="LiveId" clId="{69D70B93-1F34-4E1C-BB70-5945BC3A7A14}" dt="2023-05-11T01:47:35.236" v="519" actId="478"/>
          <ac:picMkLst>
            <pc:docMk/>
            <pc:sldMk cId="2562229832" sldId="256"/>
            <ac:picMk id="37" creationId="{F13471FF-5815-E6C7-B419-B6CD146D4530}"/>
          </ac:picMkLst>
        </pc:picChg>
        <pc:picChg chg="add del mod">
          <ac:chgData name="Woradon Suda" userId="187488165ff4ecaf" providerId="LiveId" clId="{69D70B93-1F34-4E1C-BB70-5945BC3A7A14}" dt="2023-05-11T01:54:13.090" v="551" actId="478"/>
          <ac:picMkLst>
            <pc:docMk/>
            <pc:sldMk cId="2562229832" sldId="256"/>
            <ac:picMk id="39" creationId="{20DAAD85-C1F9-C7F3-2239-3B1CE920B6D8}"/>
          </ac:picMkLst>
        </pc:picChg>
        <pc:picChg chg="add del mod">
          <ac:chgData name="Woradon Suda" userId="187488165ff4ecaf" providerId="LiveId" clId="{69D70B93-1F34-4E1C-BB70-5945BC3A7A14}" dt="2023-05-11T01:54:04.011" v="547" actId="478"/>
          <ac:picMkLst>
            <pc:docMk/>
            <pc:sldMk cId="2562229832" sldId="256"/>
            <ac:picMk id="40" creationId="{12D973BA-4B9F-5723-83AB-C7F053A78353}"/>
          </ac:picMkLst>
        </pc:picChg>
        <pc:picChg chg="add del mod">
          <ac:chgData name="Woradon Suda" userId="187488165ff4ecaf" providerId="LiveId" clId="{69D70B93-1F34-4E1C-BB70-5945BC3A7A14}" dt="2023-05-11T01:55:03.294" v="561" actId="478"/>
          <ac:picMkLst>
            <pc:docMk/>
            <pc:sldMk cId="2562229832" sldId="256"/>
            <ac:picMk id="41" creationId="{4C6BC58B-9E02-FCB4-DC50-CCC9548B5E5B}"/>
          </ac:picMkLst>
        </pc:picChg>
        <pc:picChg chg="add del mod">
          <ac:chgData name="Woradon Suda" userId="187488165ff4ecaf" providerId="LiveId" clId="{69D70B93-1F34-4E1C-BB70-5945BC3A7A14}" dt="2023-05-11T01:55:07.455" v="563" actId="478"/>
          <ac:picMkLst>
            <pc:docMk/>
            <pc:sldMk cId="2562229832" sldId="256"/>
            <ac:picMk id="42" creationId="{232D5175-E713-B27F-DB71-F77B1855C9FF}"/>
          </ac:picMkLst>
        </pc:picChg>
        <pc:picChg chg="add del mod">
          <ac:chgData name="Woradon Suda" userId="187488165ff4ecaf" providerId="LiveId" clId="{69D70B93-1F34-4E1C-BB70-5945BC3A7A14}" dt="2023-05-11T02:07:23.390" v="1461" actId="478"/>
          <ac:picMkLst>
            <pc:docMk/>
            <pc:sldMk cId="2562229832" sldId="256"/>
            <ac:picMk id="43" creationId="{6D053C54-EC21-5F65-76BF-387EB7A570D4}"/>
          </ac:picMkLst>
        </pc:picChg>
        <pc:picChg chg="add del mod">
          <ac:chgData name="Woradon Suda" userId="187488165ff4ecaf" providerId="LiveId" clId="{69D70B93-1F34-4E1C-BB70-5945BC3A7A14}" dt="2023-05-11T01:59:28.913" v="617" actId="571"/>
          <ac:picMkLst>
            <pc:docMk/>
            <pc:sldMk cId="2562229832" sldId="256"/>
            <ac:picMk id="44" creationId="{1D79A2C3-B943-9B30-FC53-7A75C8127CA2}"/>
          </ac:picMkLst>
        </pc:picChg>
        <pc:picChg chg="add del mod">
          <ac:chgData name="Woradon Suda" userId="187488165ff4ecaf" providerId="LiveId" clId="{69D70B93-1F34-4E1C-BB70-5945BC3A7A14}" dt="2023-05-11T01:59:28.716" v="616" actId="571"/>
          <ac:picMkLst>
            <pc:docMk/>
            <pc:sldMk cId="2562229832" sldId="256"/>
            <ac:picMk id="45" creationId="{34E24C6D-47CB-67FC-910B-679C85F68C5A}"/>
          </ac:picMkLst>
        </pc:picChg>
        <pc:picChg chg="add del mod">
          <ac:chgData name="Woradon Suda" userId="187488165ff4ecaf" providerId="LiveId" clId="{69D70B93-1F34-4E1C-BB70-5945BC3A7A14}" dt="2023-05-11T01:59:28.716" v="616" actId="571"/>
          <ac:picMkLst>
            <pc:docMk/>
            <pc:sldMk cId="2562229832" sldId="256"/>
            <ac:picMk id="46" creationId="{67151D1D-28D8-0AE8-5F59-0466C9FD1D22}"/>
          </ac:picMkLst>
        </pc:picChg>
        <pc:picChg chg="add del mod">
          <ac:chgData name="Woradon Suda" userId="187488165ff4ecaf" providerId="LiveId" clId="{69D70B93-1F34-4E1C-BB70-5945BC3A7A14}" dt="2023-05-11T01:59:27.401" v="613" actId="571"/>
          <ac:picMkLst>
            <pc:docMk/>
            <pc:sldMk cId="2562229832" sldId="256"/>
            <ac:picMk id="47" creationId="{A988F33F-4FA3-DD52-2148-8F5EBA8C31AE}"/>
          </ac:picMkLst>
        </pc:picChg>
        <pc:picChg chg="add del mod">
          <ac:chgData name="Woradon Suda" userId="187488165ff4ecaf" providerId="LiveId" clId="{69D70B93-1F34-4E1C-BB70-5945BC3A7A14}" dt="2023-05-11T01:59:26.978" v="611" actId="571"/>
          <ac:picMkLst>
            <pc:docMk/>
            <pc:sldMk cId="2562229832" sldId="256"/>
            <ac:picMk id="49" creationId="{641D121F-3680-76BA-04E4-A4043985B67B}"/>
          </ac:picMkLst>
        </pc:picChg>
        <pc:picChg chg="add mod">
          <ac:chgData name="Woradon Suda" userId="187488165ff4ecaf" providerId="LiveId" clId="{69D70B93-1F34-4E1C-BB70-5945BC3A7A14}" dt="2023-05-11T01:59:26.790" v="610" actId="571"/>
          <ac:picMkLst>
            <pc:docMk/>
            <pc:sldMk cId="2562229832" sldId="256"/>
            <ac:picMk id="51" creationId="{E19FEAAB-573C-6747-8C7E-233321B07157}"/>
          </ac:picMkLst>
        </pc:picChg>
        <pc:picChg chg="add mod">
          <ac:chgData name="Woradon Suda" userId="187488165ff4ecaf" providerId="LiveId" clId="{69D70B93-1F34-4E1C-BB70-5945BC3A7A14}" dt="2023-05-11T04:07:07.678" v="3037" actId="1076"/>
          <ac:picMkLst>
            <pc:docMk/>
            <pc:sldMk cId="2562229832" sldId="256"/>
            <ac:picMk id="52" creationId="{8E8358B1-5AAC-04A9-2004-6DF4261FE6E6}"/>
          </ac:picMkLst>
        </pc:picChg>
        <pc:picChg chg="del">
          <ac:chgData name="Woradon Suda" userId="187488165ff4ecaf" providerId="LiveId" clId="{69D70B93-1F34-4E1C-BB70-5945BC3A7A14}" dt="2023-05-11T04:08:07.936" v="3039"/>
          <ac:picMkLst>
            <pc:docMk/>
            <pc:sldMk cId="2562229832" sldId="256"/>
            <ac:picMk id="1026" creationId="{71BB979F-5F74-8E3C-FDD5-32126DFAB000}"/>
          </ac:picMkLst>
        </pc:picChg>
        <pc:picChg chg="del">
          <ac:chgData name="Woradon Suda" userId="187488165ff4ecaf" providerId="LiveId" clId="{69D70B93-1F34-4E1C-BB70-5945BC3A7A14}" dt="2023-05-11T01:45:42.967" v="502" actId="478"/>
          <ac:picMkLst>
            <pc:docMk/>
            <pc:sldMk cId="2562229832" sldId="256"/>
            <ac:picMk id="1026" creationId="{C800800F-DA49-589C-15AB-2E0B352FBB99}"/>
          </ac:picMkLst>
        </pc:picChg>
        <pc:cxnChg chg="add del mod">
          <ac:chgData name="Woradon Suda" userId="187488165ff4ecaf" providerId="LiveId" clId="{69D70B93-1F34-4E1C-BB70-5945BC3A7A14}" dt="2023-05-11T01:28:24.976" v="292" actId="11529"/>
          <ac:cxnSpMkLst>
            <pc:docMk/>
            <pc:sldMk cId="2562229832" sldId="256"/>
            <ac:cxnSpMk id="17" creationId="{84A57632-EB7A-E76B-E5DF-36EF9C00C61E}"/>
          </ac:cxnSpMkLst>
        </pc:cxnChg>
        <pc:cxnChg chg="add del mod">
          <ac:chgData name="Woradon Suda" userId="187488165ff4ecaf" providerId="LiveId" clId="{69D70B93-1F34-4E1C-BB70-5945BC3A7A14}" dt="2023-05-11T01:27:50.353" v="286" actId="11529"/>
          <ac:cxnSpMkLst>
            <pc:docMk/>
            <pc:sldMk cId="2562229832" sldId="256"/>
            <ac:cxnSpMk id="19" creationId="{45256872-2700-EF31-B761-2C7AB0EE7A98}"/>
          </ac:cxnSpMkLst>
        </pc:cxnChg>
        <pc:cxnChg chg="add del">
          <ac:chgData name="Woradon Suda" userId="187488165ff4ecaf" providerId="LiveId" clId="{69D70B93-1F34-4E1C-BB70-5945BC3A7A14}" dt="2023-05-11T01:28:14.271" v="290" actId="11529"/>
          <ac:cxnSpMkLst>
            <pc:docMk/>
            <pc:sldMk cId="2562229832" sldId="256"/>
            <ac:cxnSpMk id="21" creationId="{70FC9831-0F75-E953-27B9-69DBB27B9F08}"/>
          </ac:cxnSpMkLst>
        </pc:cxnChg>
      </pc:sldChg>
      <pc:sldMasterChg chg="setBg modSldLayout">
        <pc:chgData name="Woradon Suda" userId="187488165ff4ecaf" providerId="LiveId" clId="{69D70B93-1F34-4E1C-BB70-5945BC3A7A14}" dt="2023-05-11T02:06:40.427" v="1452"/>
        <pc:sldMasterMkLst>
          <pc:docMk/>
          <pc:sldMasterMk cId="208376772" sldId="2147483660"/>
        </pc:sldMasterMkLst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102477439" sldId="2147483661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2437106650" sldId="2147483662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1521286516" sldId="2147483663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535579721" sldId="2147483664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843835487" sldId="2147483665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2217144251" sldId="2147483666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3681184846" sldId="2147483667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3038111753" sldId="2147483668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3635826109" sldId="2147483669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3102527644" sldId="2147483670"/>
          </pc:sldLayoutMkLst>
        </pc:sldLayoutChg>
        <pc:sldLayoutChg chg="setBg">
          <pc:chgData name="Woradon Suda" userId="187488165ff4ecaf" providerId="LiveId" clId="{69D70B93-1F34-4E1C-BB70-5945BC3A7A14}" dt="2023-05-11T02:06:40.427" v="1452"/>
          <pc:sldLayoutMkLst>
            <pc:docMk/>
            <pc:sldMasterMk cId="208376772" sldId="2147483660"/>
            <pc:sldLayoutMk cId="169289081" sldId="2147483671"/>
          </pc:sldLayoutMkLst>
        </pc:sldLayoutChg>
      </pc:sldMasterChg>
    </pc:docChg>
  </pc:docChgLst>
  <pc:docChgLst>
    <pc:chgData name="Woradon Suda" userId="187488165ff4ecaf" providerId="LiveId" clId="{99E31936-348D-4FF4-8E48-1EECBE82C37B}"/>
    <pc:docChg chg="modSld">
      <pc:chgData name="Woradon Suda" userId="187488165ff4ecaf" providerId="LiveId" clId="{99E31936-348D-4FF4-8E48-1EECBE82C37B}" dt="2023-05-16T09:15:36.484" v="7" actId="767"/>
      <pc:docMkLst>
        <pc:docMk/>
      </pc:docMkLst>
      <pc:sldChg chg="addSp delSp modSp mod">
        <pc:chgData name="Woradon Suda" userId="187488165ff4ecaf" providerId="LiveId" clId="{99E31936-348D-4FF4-8E48-1EECBE82C37B}" dt="2023-05-16T09:15:36.484" v="7" actId="767"/>
        <pc:sldMkLst>
          <pc:docMk/>
          <pc:sldMk cId="2562229832" sldId="256"/>
        </pc:sldMkLst>
        <pc:spChg chg="add mod">
          <ac:chgData name="Woradon Suda" userId="187488165ff4ecaf" providerId="LiveId" clId="{99E31936-348D-4FF4-8E48-1EECBE82C37B}" dt="2023-05-16T09:15:36.484" v="7" actId="767"/>
          <ac:spMkLst>
            <pc:docMk/>
            <pc:sldMk cId="2562229832" sldId="256"/>
            <ac:spMk id="8" creationId="{0C874C4E-4806-C61D-2DDE-CD10962861D1}"/>
          </ac:spMkLst>
        </pc:spChg>
        <pc:spChg chg="mod">
          <ac:chgData name="Woradon Suda" userId="187488165ff4ecaf" providerId="LiveId" clId="{99E31936-348D-4FF4-8E48-1EECBE82C37B}" dt="2023-05-16T09:14:25.517" v="4" actId="20577"/>
          <ac:spMkLst>
            <pc:docMk/>
            <pc:sldMk cId="2562229832" sldId="256"/>
            <ac:spMk id="16" creationId="{78965831-F021-4D40-613B-E1D41F215817}"/>
          </ac:spMkLst>
        </pc:spChg>
        <pc:spChg chg="del mod">
          <ac:chgData name="Woradon Suda" userId="187488165ff4ecaf" providerId="LiveId" clId="{99E31936-348D-4FF4-8E48-1EECBE82C37B}" dt="2023-05-16T09:15:33.245" v="6"/>
          <ac:spMkLst>
            <pc:docMk/>
            <pc:sldMk cId="2562229832" sldId="256"/>
            <ac:spMk id="22" creationId="{485F557A-5E44-6FF2-A468-4859BC1A860D}"/>
          </ac:spMkLst>
        </pc:spChg>
      </pc:sldChg>
    </pc:docChg>
  </pc:docChgLst>
  <pc:docChgLst>
    <pc:chgData name="Woradon Suda" userId="187488165ff4ecaf" providerId="LiveId" clId="{95149E74-2DCF-4C52-828F-B7C0FF29F023}"/>
    <pc:docChg chg="undo custSel modSld">
      <pc:chgData name="Woradon Suda" userId="187488165ff4ecaf" providerId="LiveId" clId="{95149E74-2DCF-4C52-828F-B7C0FF29F023}" dt="2023-05-22T06:50:14.234" v="38" actId="1076"/>
      <pc:docMkLst>
        <pc:docMk/>
      </pc:docMkLst>
      <pc:sldChg chg="addSp delSp modSp mod">
        <pc:chgData name="Woradon Suda" userId="187488165ff4ecaf" providerId="LiveId" clId="{95149E74-2DCF-4C52-828F-B7C0FF29F023}" dt="2023-05-22T06:50:14.234" v="38" actId="1076"/>
        <pc:sldMkLst>
          <pc:docMk/>
          <pc:sldMk cId="2562229832" sldId="256"/>
        </pc:sldMkLst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2" creationId="{F992FAC1-DA60-11DF-D625-1F1D6230C22D}"/>
          </ac:spMkLst>
        </pc:spChg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7" creationId="{6FC5BFD1-E018-23DB-1440-8B039B0BC53E}"/>
          </ac:spMkLst>
        </pc:spChg>
        <pc:spChg chg="mod">
          <ac:chgData name="Woradon Suda" userId="187488165ff4ecaf" providerId="LiveId" clId="{95149E74-2DCF-4C52-828F-B7C0FF29F023}" dt="2023-05-22T06:49:45.918" v="34" actId="1076"/>
          <ac:spMkLst>
            <pc:docMk/>
            <pc:sldMk cId="2562229832" sldId="256"/>
            <ac:spMk id="10" creationId="{30C763FE-2425-1764-9922-CECF93053112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11" creationId="{7B7B1350-0CAA-D1C7-E47C-85D9374A8D24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13" creationId="{8E76B09F-F4D8-D4CC-2F02-1DACFDD4CA95}"/>
          </ac:spMkLst>
        </pc:spChg>
        <pc:spChg chg="mod">
          <ac:chgData name="Woradon Suda" userId="187488165ff4ecaf" providerId="LiveId" clId="{95149E74-2DCF-4C52-828F-B7C0FF29F023}" dt="2023-05-22T06:46:55.863" v="12" actId="1076"/>
          <ac:spMkLst>
            <pc:docMk/>
            <pc:sldMk cId="2562229832" sldId="256"/>
            <ac:spMk id="16" creationId="{78965831-F021-4D40-613B-E1D41F215817}"/>
          </ac:spMkLst>
        </pc:spChg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17" creationId="{1E29126D-C074-A320-CCE8-8E839BC9AE00}"/>
          </ac:spMkLst>
        </pc:spChg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18" creationId="{4DB23F5F-55DB-772F-5F4B-E638DD5BA234}"/>
          </ac:spMkLst>
        </pc:spChg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19" creationId="{DA17547B-FC54-785F-2B0D-DA63191778C2}"/>
          </ac:spMkLst>
        </pc:spChg>
        <pc:spChg chg="del">
          <ac:chgData name="Woradon Suda" userId="187488165ff4ecaf" providerId="LiveId" clId="{95149E74-2DCF-4C52-828F-B7C0FF29F023}" dt="2023-05-22T06:49:06.780" v="21" actId="478"/>
          <ac:spMkLst>
            <pc:docMk/>
            <pc:sldMk cId="2562229832" sldId="256"/>
            <ac:spMk id="20" creationId="{30E7A303-F382-EB3F-C899-EE4FD10170D7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21" creationId="{8C28B96B-3E01-DB89-7612-1C7CC1F806EF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22" creationId="{AD27B194-B43D-ABD9-4BCF-8509F0B8CA64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24" creationId="{C2850077-8BF2-21BD-392D-5636352B1B85}"/>
          </ac:spMkLst>
        </pc:spChg>
        <pc:spChg chg="add del mod">
          <ac:chgData name="Woradon Suda" userId="187488165ff4ecaf" providerId="LiveId" clId="{95149E74-2DCF-4C52-828F-B7C0FF29F023}" dt="2023-05-22T06:49:21.176" v="25"/>
          <ac:spMkLst>
            <pc:docMk/>
            <pc:sldMk cId="2562229832" sldId="256"/>
            <ac:spMk id="25" creationId="{8A2829AD-4C3A-1E33-8899-EA1C45D1AE41}"/>
          </ac:spMkLst>
        </pc:spChg>
        <pc:spChg chg="add mod">
          <ac:chgData name="Woradon Suda" userId="187488165ff4ecaf" providerId="LiveId" clId="{95149E74-2DCF-4C52-828F-B7C0FF29F023}" dt="2023-05-22T06:49:33" v="29" actId="1076"/>
          <ac:spMkLst>
            <pc:docMk/>
            <pc:sldMk cId="2562229832" sldId="256"/>
            <ac:spMk id="30" creationId="{2AD52408-59FF-7F31-9C85-92E1039F9384}"/>
          </ac:spMkLst>
        </pc:spChg>
        <pc:spChg chg="add mod">
          <ac:chgData name="Woradon Suda" userId="187488165ff4ecaf" providerId="LiveId" clId="{95149E74-2DCF-4C52-828F-B7C0FF29F023}" dt="2023-05-22T06:49:31.109" v="28" actId="1076"/>
          <ac:spMkLst>
            <pc:docMk/>
            <pc:sldMk cId="2562229832" sldId="256"/>
            <ac:spMk id="31" creationId="{4E011556-0703-DE7D-339B-42A31A7FBBB7}"/>
          </ac:spMkLst>
        </pc:spChg>
        <pc:spChg chg="add mod">
          <ac:chgData name="Woradon Suda" userId="187488165ff4ecaf" providerId="LiveId" clId="{95149E74-2DCF-4C52-828F-B7C0FF29F023}" dt="2023-05-22T06:49:35.030" v="30" actId="1076"/>
          <ac:spMkLst>
            <pc:docMk/>
            <pc:sldMk cId="2562229832" sldId="256"/>
            <ac:spMk id="32" creationId="{B52872C2-195B-71FB-911F-0314E9192A18}"/>
          </ac:spMkLst>
        </pc:spChg>
        <pc:spChg chg="add mod">
          <ac:chgData name="Woradon Suda" userId="187488165ff4ecaf" providerId="LiveId" clId="{95149E74-2DCF-4C52-828F-B7C0FF29F023}" dt="2023-05-22T06:50:14.234" v="38" actId="1076"/>
          <ac:spMkLst>
            <pc:docMk/>
            <pc:sldMk cId="2562229832" sldId="256"/>
            <ac:spMk id="33" creationId="{52D4EC5C-B201-9063-8867-386FA6998A86}"/>
          </ac:spMkLst>
        </pc:spChg>
        <pc:spChg chg="add mod">
          <ac:chgData name="Woradon Suda" userId="187488165ff4ecaf" providerId="LiveId" clId="{95149E74-2DCF-4C52-828F-B7C0FF29F023}" dt="2023-05-22T06:49:53.046" v="36" actId="1076"/>
          <ac:spMkLst>
            <pc:docMk/>
            <pc:sldMk cId="2562229832" sldId="256"/>
            <ac:spMk id="35" creationId="{72FBF256-BF4E-D324-9942-BA402D85A5C7}"/>
          </ac:spMkLst>
        </pc:spChg>
        <pc:spChg chg="add mod">
          <ac:chgData name="Woradon Suda" userId="187488165ff4ecaf" providerId="LiveId" clId="{95149E74-2DCF-4C52-828F-B7C0FF29F023}" dt="2023-05-22T06:49:49.347" v="35" actId="1076"/>
          <ac:spMkLst>
            <pc:docMk/>
            <pc:sldMk cId="2562229832" sldId="256"/>
            <ac:spMk id="37" creationId="{EFC03D2C-A11B-18C5-895C-6838D6364CAD}"/>
          </ac:spMkLst>
        </pc:spChg>
      </pc:sldChg>
    </pc:docChg>
  </pc:docChgLst>
  <pc:docChgLst>
    <pc:chgData name="Woradon Suda" userId="187488165ff4ecaf" providerId="LiveId" clId="{EB931E45-AA48-46F5-B262-CD40EDD0F82F}"/>
    <pc:docChg chg="custSel modSld">
      <pc:chgData name="Woradon Suda" userId="187488165ff4ecaf" providerId="LiveId" clId="{EB931E45-AA48-46F5-B262-CD40EDD0F82F}" dt="2023-05-22T06:53:29.402" v="25" actId="1076"/>
      <pc:docMkLst>
        <pc:docMk/>
      </pc:docMkLst>
      <pc:sldChg chg="addSp delSp modSp mod">
        <pc:chgData name="Woradon Suda" userId="187488165ff4ecaf" providerId="LiveId" clId="{EB931E45-AA48-46F5-B262-CD40EDD0F82F}" dt="2023-05-22T06:53:29.402" v="25" actId="1076"/>
        <pc:sldMkLst>
          <pc:docMk/>
          <pc:sldMk cId="2562229832" sldId="256"/>
        </pc:sldMkLst>
        <pc:spChg chg="add mod">
          <ac:chgData name="Woradon Suda" userId="187488165ff4ecaf" providerId="LiveId" clId="{EB931E45-AA48-46F5-B262-CD40EDD0F82F}" dt="2023-05-22T06:52:59.725" v="18" actId="1076"/>
          <ac:spMkLst>
            <pc:docMk/>
            <pc:sldMk cId="2562229832" sldId="256"/>
            <ac:spMk id="7" creationId="{BE1AE8BF-040A-65DC-3584-E6F2E38014BB}"/>
          </ac:spMkLst>
        </pc:spChg>
        <pc:spChg chg="mod">
          <ac:chgData name="Woradon Suda" userId="187488165ff4ecaf" providerId="LiveId" clId="{EB931E45-AA48-46F5-B262-CD40EDD0F82F}" dt="2023-05-22T06:52:11.196" v="8" actId="20577"/>
          <ac:spMkLst>
            <pc:docMk/>
            <pc:sldMk cId="2562229832" sldId="256"/>
            <ac:spMk id="10" creationId="{30C763FE-2425-1764-9922-CECF93053112}"/>
          </ac:spMkLst>
        </pc:spChg>
        <pc:spChg chg="add mod">
          <ac:chgData name="Woradon Suda" userId="187488165ff4ecaf" providerId="LiveId" clId="{EB931E45-AA48-46F5-B262-CD40EDD0F82F}" dt="2023-05-22T06:53:01.510" v="19" actId="1076"/>
          <ac:spMkLst>
            <pc:docMk/>
            <pc:sldMk cId="2562229832" sldId="256"/>
            <ac:spMk id="11" creationId="{B6773007-826E-C39D-64B3-65C6EFC88DDA}"/>
          </ac:spMkLst>
        </pc:spChg>
        <pc:spChg chg="add mod">
          <ac:chgData name="Woradon Suda" userId="187488165ff4ecaf" providerId="LiveId" clId="{EB931E45-AA48-46F5-B262-CD40EDD0F82F}" dt="2023-05-22T06:53:03.165" v="20" actId="1076"/>
          <ac:spMkLst>
            <pc:docMk/>
            <pc:sldMk cId="2562229832" sldId="256"/>
            <ac:spMk id="13" creationId="{6E5D25E6-88BF-998F-7C68-3627686FEB3D}"/>
          </ac:spMkLst>
        </pc:spChg>
        <pc:spChg chg="mod">
          <ac:chgData name="Woradon Suda" userId="187488165ff4ecaf" providerId="LiveId" clId="{EB931E45-AA48-46F5-B262-CD40EDD0F82F}" dt="2023-05-22T06:53:15.260" v="22" actId="1076"/>
          <ac:spMkLst>
            <pc:docMk/>
            <pc:sldMk cId="2562229832" sldId="256"/>
            <ac:spMk id="16" creationId="{78965831-F021-4D40-613B-E1D41F215817}"/>
          </ac:spMkLst>
        </pc:spChg>
        <pc:spChg chg="add mod">
          <ac:chgData name="Woradon Suda" userId="187488165ff4ecaf" providerId="LiveId" clId="{EB931E45-AA48-46F5-B262-CD40EDD0F82F}" dt="2023-05-22T06:52:50.900" v="15" actId="1076"/>
          <ac:spMkLst>
            <pc:docMk/>
            <pc:sldMk cId="2562229832" sldId="256"/>
            <ac:spMk id="17" creationId="{CEAF2C86-241B-E032-E2F3-B83E77E1B5F4}"/>
          </ac:spMkLst>
        </pc:spChg>
        <pc:spChg chg="add mod">
          <ac:chgData name="Woradon Suda" userId="187488165ff4ecaf" providerId="LiveId" clId="{EB931E45-AA48-46F5-B262-CD40EDD0F82F}" dt="2023-05-22T06:52:55.107" v="16" actId="1076"/>
          <ac:spMkLst>
            <pc:docMk/>
            <pc:sldMk cId="2562229832" sldId="256"/>
            <ac:spMk id="18" creationId="{E84CEC23-ADE5-9EDA-4ED5-93DE9A11C1FA}"/>
          </ac:spMkLst>
        </pc:spChg>
        <pc:spChg chg="add mod">
          <ac:chgData name="Woradon Suda" userId="187488165ff4ecaf" providerId="LiveId" clId="{EB931E45-AA48-46F5-B262-CD40EDD0F82F}" dt="2023-05-22T06:52:57.254" v="17" actId="1076"/>
          <ac:spMkLst>
            <pc:docMk/>
            <pc:sldMk cId="2562229832" sldId="256"/>
            <ac:spMk id="19" creationId="{01770104-B2F8-058F-0F8F-71DDE03630FB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0" creationId="{2AD52408-59FF-7F31-9C85-92E1039F9384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1" creationId="{4E011556-0703-DE7D-339B-42A31A7FBBB7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2" creationId="{B52872C2-195B-71FB-911F-0314E9192A18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3" creationId="{52D4EC5C-B201-9063-8867-386FA6998A86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5" creationId="{72FBF256-BF4E-D324-9942-BA402D85A5C7}"/>
          </ac:spMkLst>
        </pc:spChg>
        <pc:spChg chg="del">
          <ac:chgData name="Woradon Suda" userId="187488165ff4ecaf" providerId="LiveId" clId="{EB931E45-AA48-46F5-B262-CD40EDD0F82F}" dt="2023-05-22T06:52:18.237" v="9" actId="478"/>
          <ac:spMkLst>
            <pc:docMk/>
            <pc:sldMk cId="2562229832" sldId="256"/>
            <ac:spMk id="37" creationId="{EFC03D2C-A11B-18C5-895C-6838D6364CAD}"/>
          </ac:spMkLst>
        </pc:spChg>
        <pc:picChg chg="add del mod">
          <ac:chgData name="Woradon Suda" userId="187488165ff4ecaf" providerId="LiveId" clId="{EB931E45-AA48-46F5-B262-CD40EDD0F82F}" dt="2023-05-22T06:52:38.239" v="12" actId="478"/>
          <ac:picMkLst>
            <pc:docMk/>
            <pc:sldMk cId="2562229832" sldId="256"/>
            <ac:picMk id="2" creationId="{21DF7C7C-0479-B343-08E3-71F5F86811DD}"/>
          </ac:picMkLst>
        </pc:picChg>
        <pc:picChg chg="mod">
          <ac:chgData name="Woradon Suda" userId="187488165ff4ecaf" providerId="LiveId" clId="{EB931E45-AA48-46F5-B262-CD40EDD0F82F}" dt="2023-05-22T06:53:20.822" v="24" actId="1076"/>
          <ac:picMkLst>
            <pc:docMk/>
            <pc:sldMk cId="2562229832" sldId="256"/>
            <ac:picMk id="3" creationId="{C836F14C-CBFA-3B4D-5763-50F4475D0EF0}"/>
          </ac:picMkLst>
        </pc:picChg>
        <pc:picChg chg="mod">
          <ac:chgData name="Woradon Suda" userId="187488165ff4ecaf" providerId="LiveId" clId="{EB931E45-AA48-46F5-B262-CD40EDD0F82F}" dt="2023-05-22T06:53:29.402" v="25" actId="1076"/>
          <ac:picMkLst>
            <pc:docMk/>
            <pc:sldMk cId="2562229832" sldId="256"/>
            <ac:picMk id="26" creationId="{F91FE09B-CBB4-95B9-5203-B436CF9DA5B1}"/>
          </ac:picMkLst>
        </pc:picChg>
      </pc:sldChg>
    </pc:docChg>
  </pc:docChgLst>
  <pc:docChgLst>
    <pc:chgData name="Woradon Suda" userId="187488165ff4ecaf" providerId="LiveId" clId="{3CB4861C-5D05-45D9-9EE2-8E8C62863F9B}"/>
    <pc:docChg chg="undo redo custSel modSld">
      <pc:chgData name="Woradon Suda" userId="187488165ff4ecaf" providerId="LiveId" clId="{3CB4861C-5D05-45D9-9EE2-8E8C62863F9B}" dt="2023-05-22T06:44:25.022" v="2223" actId="1076"/>
      <pc:docMkLst>
        <pc:docMk/>
      </pc:docMkLst>
      <pc:sldChg chg="addSp delSp modSp mod setBg">
        <pc:chgData name="Woradon Suda" userId="187488165ff4ecaf" providerId="LiveId" clId="{3CB4861C-5D05-45D9-9EE2-8E8C62863F9B}" dt="2023-05-22T06:44:25.022" v="2223" actId="1076"/>
        <pc:sldMkLst>
          <pc:docMk/>
          <pc:sldMk cId="2562229832" sldId="256"/>
        </pc:sldMkLst>
        <pc:spChg chg="mod">
          <ac:chgData name="Woradon Suda" userId="187488165ff4ecaf" providerId="LiveId" clId="{3CB4861C-5D05-45D9-9EE2-8E8C62863F9B}" dt="2023-05-22T06:42:57.846" v="2211" actId="1076"/>
          <ac:spMkLst>
            <pc:docMk/>
            <pc:sldMk cId="2562229832" sldId="256"/>
            <ac:spMk id="2" creationId="{F992FAC1-DA60-11DF-D625-1F1D6230C22D}"/>
          </ac:spMkLst>
        </pc:spChg>
        <pc:spChg chg="mod modCrop">
          <ac:chgData name="Woradon Suda" userId="187488165ff4ecaf" providerId="LiveId" clId="{3CB4861C-5D05-45D9-9EE2-8E8C62863F9B}" dt="2023-05-22T06:43:00.974" v="2212" actId="1076"/>
          <ac:spMkLst>
            <pc:docMk/>
            <pc:sldMk cId="2562229832" sldId="256"/>
            <ac:spMk id="7" creationId="{6FC5BFD1-E018-23DB-1440-8B039B0BC53E}"/>
          </ac:spMkLst>
        </pc:spChg>
        <pc:spChg chg="add mod">
          <ac:chgData name="Woradon Suda" userId="187488165ff4ecaf" providerId="LiveId" clId="{3CB4861C-5D05-45D9-9EE2-8E8C62863F9B}" dt="2023-05-22T06:44:25.022" v="2223" actId="1076"/>
          <ac:spMkLst>
            <pc:docMk/>
            <pc:sldMk cId="2562229832" sldId="256"/>
            <ac:spMk id="10" creationId="{30C763FE-2425-1764-9922-CECF93053112}"/>
          </ac:spMkLst>
        </pc:spChg>
        <pc:spChg chg="add del">
          <ac:chgData name="Woradon Suda" userId="187488165ff4ecaf" providerId="LiveId" clId="{3CB4861C-5D05-45D9-9EE2-8E8C62863F9B}" dt="2023-05-22T02:26:39.980" v="1710" actId="22"/>
          <ac:spMkLst>
            <pc:docMk/>
            <pc:sldMk cId="2562229832" sldId="256"/>
            <ac:spMk id="12" creationId="{A439947E-F0A4-F94E-B7EA-C7F29B11F07B}"/>
          </ac:spMkLst>
        </pc:spChg>
        <pc:spChg chg="add mod">
          <ac:chgData name="Woradon Suda" userId="187488165ff4ecaf" providerId="LiveId" clId="{3CB4861C-5D05-45D9-9EE2-8E8C62863F9B}" dt="2023-05-22T06:42:04.764" v="2202" actId="1076"/>
          <ac:spMkLst>
            <pc:docMk/>
            <pc:sldMk cId="2562229832" sldId="256"/>
            <ac:spMk id="12" creationId="{D53F6C17-36FF-659C-5BCF-DC116C1A9034}"/>
          </ac:spMkLst>
        </pc:spChg>
        <pc:spChg chg="mod">
          <ac:chgData name="Woradon Suda" userId="187488165ff4ecaf" providerId="LiveId" clId="{3CB4861C-5D05-45D9-9EE2-8E8C62863F9B}" dt="2023-05-19T06:58:23.134" v="1705" actId="14100"/>
          <ac:spMkLst>
            <pc:docMk/>
            <pc:sldMk cId="2562229832" sldId="256"/>
            <ac:spMk id="15" creationId="{AC910966-28F7-9D46-52BC-2E42B9C8CA30}"/>
          </ac:spMkLst>
        </pc:spChg>
        <pc:spChg chg="mod">
          <ac:chgData name="Woradon Suda" userId="187488165ff4ecaf" providerId="LiveId" clId="{3CB4861C-5D05-45D9-9EE2-8E8C62863F9B}" dt="2023-05-22T06:42:35.068" v="2207" actId="1076"/>
          <ac:spMkLst>
            <pc:docMk/>
            <pc:sldMk cId="2562229832" sldId="256"/>
            <ac:spMk id="16" creationId="{78965831-F021-4D40-613B-E1D41F215817}"/>
          </ac:spMkLst>
        </pc:spChg>
        <pc:spChg chg="mod">
          <ac:chgData name="Woradon Suda" userId="187488165ff4ecaf" providerId="LiveId" clId="{3CB4861C-5D05-45D9-9EE2-8E8C62863F9B}" dt="2023-05-22T06:43:26.654" v="2218" actId="1076"/>
          <ac:spMkLst>
            <pc:docMk/>
            <pc:sldMk cId="2562229832" sldId="256"/>
            <ac:spMk id="17" creationId="{1E29126D-C074-A320-CCE8-8E839BC9AE00}"/>
          </ac:spMkLst>
        </pc:spChg>
        <pc:spChg chg="mod">
          <ac:chgData name="Woradon Suda" userId="187488165ff4ecaf" providerId="LiveId" clId="{3CB4861C-5D05-45D9-9EE2-8E8C62863F9B}" dt="2023-05-22T06:44:19.179" v="2222" actId="1076"/>
          <ac:spMkLst>
            <pc:docMk/>
            <pc:sldMk cId="2562229832" sldId="256"/>
            <ac:spMk id="18" creationId="{4DB23F5F-55DB-772F-5F4B-E638DD5BA234}"/>
          </ac:spMkLst>
        </pc:spChg>
        <pc:spChg chg="mod">
          <ac:chgData name="Woradon Suda" userId="187488165ff4ecaf" providerId="LiveId" clId="{3CB4861C-5D05-45D9-9EE2-8E8C62863F9B}" dt="2023-05-22T06:44:09.774" v="2221" actId="1076"/>
          <ac:spMkLst>
            <pc:docMk/>
            <pc:sldMk cId="2562229832" sldId="256"/>
            <ac:spMk id="19" creationId="{DA17547B-FC54-785F-2B0D-DA63191778C2}"/>
          </ac:spMkLst>
        </pc:spChg>
        <pc:spChg chg="mod">
          <ac:chgData name="Woradon Suda" userId="187488165ff4ecaf" providerId="LiveId" clId="{3CB4861C-5D05-45D9-9EE2-8E8C62863F9B}" dt="2023-05-22T06:43:32.254" v="2219" actId="1076"/>
          <ac:spMkLst>
            <pc:docMk/>
            <pc:sldMk cId="2562229832" sldId="256"/>
            <ac:spMk id="20" creationId="{30E7A303-F382-EB3F-C899-EE4FD10170D7}"/>
          </ac:spMkLst>
        </pc:spChg>
        <pc:spChg chg="add del">
          <ac:chgData name="Woradon Suda" userId="187488165ff4ecaf" providerId="LiveId" clId="{3CB4861C-5D05-45D9-9EE2-8E8C62863F9B}" dt="2023-05-22T02:27:06.785" v="1713" actId="22"/>
          <ac:spMkLst>
            <pc:docMk/>
            <pc:sldMk cId="2562229832" sldId="256"/>
            <ac:spMk id="21" creationId="{FA7124F3-90F4-7221-66A8-6136CA401F21}"/>
          </ac:spMkLst>
        </pc:spChg>
        <pc:spChg chg="add del mod">
          <ac:chgData name="Woradon Suda" userId="187488165ff4ecaf" providerId="LiveId" clId="{3CB4861C-5D05-45D9-9EE2-8E8C62863F9B}" dt="2023-05-22T02:27:27.741" v="1716" actId="478"/>
          <ac:spMkLst>
            <pc:docMk/>
            <pc:sldMk cId="2562229832" sldId="256"/>
            <ac:spMk id="24" creationId="{3C643298-2676-400E-F456-2D6016F35FAF}"/>
          </ac:spMkLst>
        </pc:spChg>
        <pc:spChg chg="mod">
          <ac:chgData name="Woradon Suda" userId="187488165ff4ecaf" providerId="LiveId" clId="{3CB4861C-5D05-45D9-9EE2-8E8C62863F9B}" dt="2023-05-19T06:58:32.693" v="1707" actId="14100"/>
          <ac:spMkLst>
            <pc:docMk/>
            <pc:sldMk cId="2562229832" sldId="256"/>
            <ac:spMk id="29" creationId="{072C8F57-5AD1-A013-A4CC-897299D8E800}"/>
          </ac:spMkLst>
        </pc:spChg>
        <pc:spChg chg="del">
          <ac:chgData name="Woradon Suda" userId="187488165ff4ecaf" providerId="LiveId" clId="{3CB4861C-5D05-45D9-9EE2-8E8C62863F9B}" dt="2023-05-22T02:36:09.772" v="1725" actId="478"/>
          <ac:spMkLst>
            <pc:docMk/>
            <pc:sldMk cId="2562229832" sldId="256"/>
            <ac:spMk id="33" creationId="{F7F00289-7C3D-34AE-AC3A-FD72D093CD0B}"/>
          </ac:spMkLst>
        </pc:spChg>
        <pc:spChg chg="mod">
          <ac:chgData name="Woradon Suda" userId="187488165ff4ecaf" providerId="LiveId" clId="{3CB4861C-5D05-45D9-9EE2-8E8C62863F9B}" dt="2023-05-22T06:42:01.770" v="2201" actId="14100"/>
          <ac:spMkLst>
            <pc:docMk/>
            <pc:sldMk cId="2562229832" sldId="256"/>
            <ac:spMk id="34" creationId="{4F378A57-5CBB-07AF-4D65-9E5D3A293A99}"/>
          </ac:spMkLst>
        </pc:spChg>
        <pc:spChg chg="mod">
          <ac:chgData name="Woradon Suda" userId="187488165ff4ecaf" providerId="LiveId" clId="{3CB4861C-5D05-45D9-9EE2-8E8C62863F9B}" dt="2023-05-22T06:42:38.885" v="2209" actId="14100"/>
          <ac:spMkLst>
            <pc:docMk/>
            <pc:sldMk cId="2562229832" sldId="256"/>
            <ac:spMk id="54" creationId="{A7393756-E26F-5264-7543-21125919F900}"/>
          </ac:spMkLst>
        </pc:spChg>
        <pc:spChg chg="mod">
          <ac:chgData name="Woradon Suda" userId="187488165ff4ecaf" providerId="LiveId" clId="{3CB4861C-5D05-45D9-9EE2-8E8C62863F9B}" dt="2023-05-22T06:42:23.639" v="2204" actId="1076"/>
          <ac:spMkLst>
            <pc:docMk/>
            <pc:sldMk cId="2562229832" sldId="256"/>
            <ac:spMk id="56" creationId="{6EE550DC-D960-FDC8-9F61-6329CBFEF14E}"/>
          </ac:spMkLst>
        </pc:spChg>
        <pc:spChg chg="del">
          <ac:chgData name="Woradon Suda" userId="187488165ff4ecaf" providerId="LiveId" clId="{3CB4861C-5D05-45D9-9EE2-8E8C62863F9B}" dt="2023-05-22T02:26:45.105" v="1711" actId="478"/>
          <ac:spMkLst>
            <pc:docMk/>
            <pc:sldMk cId="2562229832" sldId="256"/>
            <ac:spMk id="1024" creationId="{C997791F-E478-E42F-E2F4-FE1A7799D12E}"/>
          </ac:spMkLst>
        </pc:spChg>
        <pc:picChg chg="mod">
          <ac:chgData name="Woradon Suda" userId="187488165ff4ecaf" providerId="LiveId" clId="{3CB4861C-5D05-45D9-9EE2-8E8C62863F9B}" dt="2023-05-22T06:40:08.798" v="2193" actId="1076"/>
          <ac:picMkLst>
            <pc:docMk/>
            <pc:sldMk cId="2562229832" sldId="256"/>
            <ac:picMk id="3" creationId="{C836F14C-CBFA-3B4D-5763-50F4475D0EF0}"/>
          </ac:picMkLst>
        </pc:picChg>
        <pc:picChg chg="mod">
          <ac:chgData name="Woradon Suda" userId="187488165ff4ecaf" providerId="LiveId" clId="{3CB4861C-5D05-45D9-9EE2-8E8C62863F9B}" dt="2023-05-22T06:30:59.213" v="1966" actId="1076"/>
          <ac:picMkLst>
            <pc:docMk/>
            <pc:sldMk cId="2562229832" sldId="256"/>
            <ac:picMk id="5" creationId="{6A5F380E-E0BD-72CF-09D0-D89E6CDB26D9}"/>
          </ac:picMkLst>
        </pc:picChg>
        <pc:picChg chg="mod">
          <ac:chgData name="Woradon Suda" userId="187488165ff4ecaf" providerId="LiveId" clId="{3CB4861C-5D05-45D9-9EE2-8E8C62863F9B}" dt="2023-05-22T06:39:30.085" v="2189" actId="14100"/>
          <ac:picMkLst>
            <pc:docMk/>
            <pc:sldMk cId="2562229832" sldId="256"/>
            <ac:picMk id="6" creationId="{FD4F9745-6F31-B584-190B-EDA9848C348F}"/>
          </ac:picMkLst>
        </pc:picChg>
        <pc:picChg chg="add mod">
          <ac:chgData name="Woradon Suda" userId="187488165ff4ecaf" providerId="LiveId" clId="{3CB4861C-5D05-45D9-9EE2-8E8C62863F9B}" dt="2023-05-22T06:35:57.617" v="2050" actId="207"/>
          <ac:picMkLst>
            <pc:docMk/>
            <pc:sldMk cId="2562229832" sldId="256"/>
            <ac:picMk id="26" creationId="{F91FE09B-CBB4-95B9-5203-B436CF9DA5B1}"/>
          </ac:picMkLst>
        </pc:picChg>
      </pc:sldChg>
    </pc:docChg>
  </pc:docChgLst>
  <pc:docChgLst>
    <pc:chgData name="Woradon Suda" userId="187488165ff4ecaf" providerId="LiveId" clId="{58EFEF8D-411E-49B5-8C43-E65CC259400D}"/>
    <pc:docChg chg="undo custSel modSld">
      <pc:chgData name="Woradon Suda" userId="187488165ff4ecaf" providerId="LiveId" clId="{58EFEF8D-411E-49B5-8C43-E65CC259400D}" dt="2023-05-23T04:28:10.406" v="811" actId="1076"/>
      <pc:docMkLst>
        <pc:docMk/>
      </pc:docMkLst>
      <pc:sldChg chg="addSp delSp modSp mod setBg">
        <pc:chgData name="Woradon Suda" userId="187488165ff4ecaf" providerId="LiveId" clId="{58EFEF8D-411E-49B5-8C43-E65CC259400D}" dt="2023-05-23T04:28:10.406" v="811" actId="1076"/>
        <pc:sldMkLst>
          <pc:docMk/>
          <pc:sldMk cId="2562229832" sldId="256"/>
        </pc:sldMkLst>
        <pc:spChg chg="del">
          <ac:chgData name="Woradon Suda" userId="187488165ff4ecaf" providerId="LiveId" clId="{58EFEF8D-411E-49B5-8C43-E65CC259400D}" dt="2023-05-23T03:41:34.216" v="2" actId="478"/>
          <ac:spMkLst>
            <pc:docMk/>
            <pc:sldMk cId="2562229832" sldId="256"/>
            <ac:spMk id="3" creationId="{D43F22AF-94F2-D2CE-3179-FA7618F32C1D}"/>
          </ac:spMkLst>
        </pc:spChg>
        <pc:spChg chg="del mod">
          <ac:chgData name="Woradon Suda" userId="187488165ff4ecaf" providerId="LiveId" clId="{58EFEF8D-411E-49B5-8C43-E65CC259400D}" dt="2023-05-23T03:41:47.755" v="8"/>
          <ac:spMkLst>
            <pc:docMk/>
            <pc:sldMk cId="2562229832" sldId="256"/>
            <ac:spMk id="10" creationId="{30C763FE-2425-1764-9922-CECF93053112}"/>
          </ac:spMkLst>
        </pc:spChg>
        <pc:spChg chg="del mod">
          <ac:chgData name="Woradon Suda" userId="187488165ff4ecaf" providerId="LiveId" clId="{58EFEF8D-411E-49B5-8C43-E65CC259400D}" dt="2023-05-23T03:41:36.776" v="4" actId="478"/>
          <ac:spMkLst>
            <pc:docMk/>
            <pc:sldMk cId="2562229832" sldId="256"/>
            <ac:spMk id="12" creationId="{06D87748-DA2A-493D-0914-2819736B3C3B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13" creationId="{9FFE257F-C221-6654-1B5A-1CBB072C5488}"/>
          </ac:spMkLst>
        </pc:spChg>
        <pc:spChg chg="add mod">
          <ac:chgData name="Woradon Suda" userId="187488165ff4ecaf" providerId="LiveId" clId="{58EFEF8D-411E-49B5-8C43-E65CC259400D}" dt="2023-05-23T04:22:05.766" v="794"/>
          <ac:spMkLst>
            <pc:docMk/>
            <pc:sldMk cId="2562229832" sldId="256"/>
            <ac:spMk id="16" creationId="{200AC5C3-2281-1B6C-025F-C9A6BDD04EBD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17" creationId="{3E7433BF-7277-C99B-D8E6-EAC0D889AC1C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18" creationId="{0E92EC78-4C75-2372-79A6-21058A3BFD87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19" creationId="{CF867725-6171-4FED-EFC2-637CAF6F49E0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21" creationId="{49083A97-E754-6503-15FD-222390FA886B}"/>
          </ac:spMkLst>
        </pc:spChg>
        <pc:spChg chg="del">
          <ac:chgData name="Woradon Suda" userId="187488165ff4ecaf" providerId="LiveId" clId="{58EFEF8D-411E-49B5-8C43-E65CC259400D}" dt="2023-05-23T03:41:41.565" v="5" actId="478"/>
          <ac:spMkLst>
            <pc:docMk/>
            <pc:sldMk cId="2562229832" sldId="256"/>
            <ac:spMk id="22" creationId="{992C88FE-67E2-9A7D-708F-8EF5AA9F4E8D}"/>
          </ac:spMkLst>
        </pc:spChg>
        <pc:spChg chg="mod">
          <ac:chgData name="Woradon Suda" userId="187488165ff4ecaf" providerId="LiveId" clId="{58EFEF8D-411E-49B5-8C43-E65CC259400D}" dt="2023-05-23T04:22:58.726" v="802" actId="13926"/>
          <ac:spMkLst>
            <pc:docMk/>
            <pc:sldMk cId="2562229832" sldId="256"/>
            <ac:spMk id="25" creationId="{CCB1C32A-1EAD-E178-F423-877AAE7BEAA4}"/>
          </ac:spMkLst>
        </pc:spChg>
        <pc:spChg chg="mod">
          <ac:chgData name="Woradon Suda" userId="187488165ff4ecaf" providerId="LiveId" clId="{58EFEF8D-411E-49B5-8C43-E65CC259400D}" dt="2023-05-23T03:45:09.478" v="47" actId="14100"/>
          <ac:spMkLst>
            <pc:docMk/>
            <pc:sldMk cId="2562229832" sldId="256"/>
            <ac:spMk id="31" creationId="{B22DFB56-4093-26BF-0D1C-DB60A816C130}"/>
          </ac:spMkLst>
        </pc:spChg>
        <pc:spChg chg="add mod ord">
          <ac:chgData name="Woradon Suda" userId="187488165ff4ecaf" providerId="LiveId" clId="{58EFEF8D-411E-49B5-8C43-E65CC259400D}" dt="2023-05-23T04:23:45.591" v="806" actId="207"/>
          <ac:spMkLst>
            <pc:docMk/>
            <pc:sldMk cId="2562229832" sldId="256"/>
            <ac:spMk id="37" creationId="{A2617503-636A-EA07-6E67-C31E5460A36C}"/>
          </ac:spMkLst>
        </pc:spChg>
        <pc:spChg chg="del mod">
          <ac:chgData name="Woradon Suda" userId="187488165ff4ecaf" providerId="LiveId" clId="{58EFEF8D-411E-49B5-8C43-E65CC259400D}" dt="2023-05-23T03:57:52.492" v="422" actId="478"/>
          <ac:spMkLst>
            <pc:docMk/>
            <pc:sldMk cId="2562229832" sldId="256"/>
            <ac:spMk id="55" creationId="{CEBFA163-BA9E-AE34-D3FA-9B761F31E138}"/>
          </ac:spMkLst>
        </pc:spChg>
        <pc:picChg chg="mod">
          <ac:chgData name="Woradon Suda" userId="187488165ff4ecaf" providerId="LiveId" clId="{58EFEF8D-411E-49B5-8C43-E65CC259400D}" dt="2023-05-23T03:44:51.302" v="44" actId="1076"/>
          <ac:picMkLst>
            <pc:docMk/>
            <pc:sldMk cId="2562229832" sldId="256"/>
            <ac:picMk id="2" creationId="{9F2B6A10-FE90-1A45-F2D6-FAA46B798852}"/>
          </ac:picMkLst>
        </pc:picChg>
        <pc:picChg chg="mod">
          <ac:chgData name="Woradon Suda" userId="187488165ff4ecaf" providerId="LiveId" clId="{58EFEF8D-411E-49B5-8C43-E65CC259400D}" dt="2023-05-23T03:44:32.799" v="40" actId="1076"/>
          <ac:picMkLst>
            <pc:docMk/>
            <pc:sldMk cId="2562229832" sldId="256"/>
            <ac:picMk id="6" creationId="{D3C06F1B-F849-3061-8A32-5586BDDB69B9}"/>
          </ac:picMkLst>
        </pc:picChg>
        <pc:picChg chg="add mod modCrop">
          <ac:chgData name="Woradon Suda" userId="187488165ff4ecaf" providerId="LiveId" clId="{58EFEF8D-411E-49B5-8C43-E65CC259400D}" dt="2023-05-23T03:45:24.695" v="48" actId="14100"/>
          <ac:picMkLst>
            <pc:docMk/>
            <pc:sldMk cId="2562229832" sldId="256"/>
            <ac:picMk id="11" creationId="{06F956EF-BB02-3B98-1360-4E6F66202E5C}"/>
          </ac:picMkLst>
        </pc:picChg>
        <pc:picChg chg="del mod">
          <ac:chgData name="Woradon Suda" userId="187488165ff4ecaf" providerId="LiveId" clId="{58EFEF8D-411E-49B5-8C43-E65CC259400D}" dt="2023-05-23T04:03:34.527" v="500" actId="478"/>
          <ac:picMkLst>
            <pc:docMk/>
            <pc:sldMk cId="2562229832" sldId="256"/>
            <ac:picMk id="20" creationId="{E888CD10-1257-EADE-9DD4-AAF8AE3C5C61}"/>
          </ac:picMkLst>
        </pc:picChg>
        <pc:picChg chg="add mod modCrop">
          <ac:chgData name="Woradon Suda" userId="187488165ff4ecaf" providerId="LiveId" clId="{58EFEF8D-411E-49B5-8C43-E65CC259400D}" dt="2023-05-23T04:21:53.616" v="791" actId="1076"/>
          <ac:picMkLst>
            <pc:docMk/>
            <pc:sldMk cId="2562229832" sldId="256"/>
            <ac:picMk id="23" creationId="{FE23312B-C4D0-61EF-FACC-0C982FF6DEB8}"/>
          </ac:picMkLst>
        </pc:picChg>
        <pc:picChg chg="add del mod modCrop">
          <ac:chgData name="Woradon Suda" userId="187488165ff4ecaf" providerId="LiveId" clId="{58EFEF8D-411E-49B5-8C43-E65CC259400D}" dt="2023-05-23T04:08:20.331" v="573" actId="478"/>
          <ac:picMkLst>
            <pc:docMk/>
            <pc:sldMk cId="2562229832" sldId="256"/>
            <ac:picMk id="24" creationId="{6A26FE74-6ED7-7E04-9A76-BA3E5BF470B6}"/>
          </ac:picMkLst>
        </pc:picChg>
        <pc:picChg chg="add del mod">
          <ac:chgData name="Woradon Suda" userId="187488165ff4ecaf" providerId="LiveId" clId="{58EFEF8D-411E-49B5-8C43-E65CC259400D}" dt="2023-05-23T04:10:00.174" v="585" actId="478"/>
          <ac:picMkLst>
            <pc:docMk/>
            <pc:sldMk cId="2562229832" sldId="256"/>
            <ac:picMk id="30" creationId="{6B2D7038-83E8-02E0-7074-B0ECECF3F93F}"/>
          </ac:picMkLst>
        </pc:picChg>
        <pc:picChg chg="del">
          <ac:chgData name="Woradon Suda" userId="187488165ff4ecaf" providerId="LiveId" clId="{58EFEF8D-411E-49B5-8C43-E65CC259400D}" dt="2023-05-23T03:41:30.133" v="0" actId="478"/>
          <ac:picMkLst>
            <pc:docMk/>
            <pc:sldMk cId="2562229832" sldId="256"/>
            <ac:picMk id="32" creationId="{01EDA895-C782-A3E4-DABC-80FB1FF0A01E}"/>
          </ac:picMkLst>
        </pc:picChg>
        <pc:picChg chg="add mod modCrop">
          <ac:chgData name="Woradon Suda" userId="187488165ff4ecaf" providerId="LiveId" clId="{58EFEF8D-411E-49B5-8C43-E65CC259400D}" dt="2023-05-23T04:21:43.600" v="788" actId="1076"/>
          <ac:picMkLst>
            <pc:docMk/>
            <pc:sldMk cId="2562229832" sldId="256"/>
            <ac:picMk id="33" creationId="{E7CF7DD8-00E9-D663-BE25-5C274A2F50EA}"/>
          </ac:picMkLst>
        </pc:picChg>
        <pc:picChg chg="add mod">
          <ac:chgData name="Woradon Suda" userId="187488165ff4ecaf" providerId="LiveId" clId="{58EFEF8D-411E-49B5-8C43-E65CC259400D}" dt="2023-05-23T04:22:13.775" v="795" actId="1076"/>
          <ac:picMkLst>
            <pc:docMk/>
            <pc:sldMk cId="2562229832" sldId="256"/>
            <ac:picMk id="34" creationId="{C508FB17-F0BA-BC68-1A6A-E69AD13E95AC}"/>
          </ac:picMkLst>
        </pc:picChg>
        <pc:picChg chg="add mod">
          <ac:chgData name="Woradon Suda" userId="187488165ff4ecaf" providerId="LiveId" clId="{58EFEF8D-411E-49B5-8C43-E65CC259400D}" dt="2023-05-23T04:21:41.927" v="787" actId="1076"/>
          <ac:picMkLst>
            <pc:docMk/>
            <pc:sldMk cId="2562229832" sldId="256"/>
            <ac:picMk id="35" creationId="{59FCE829-67C9-9239-B632-DE23B21A2F0D}"/>
          </ac:picMkLst>
        </pc:picChg>
        <pc:picChg chg="add del mod">
          <ac:chgData name="Woradon Suda" userId="187488165ff4ecaf" providerId="LiveId" clId="{58EFEF8D-411E-49B5-8C43-E65CC259400D}" dt="2023-05-23T03:52:14.091" v="53" actId="478"/>
          <ac:picMkLst>
            <pc:docMk/>
            <pc:sldMk cId="2562229832" sldId="256"/>
            <ac:picMk id="1026" creationId="{791EDC03-0D3A-A69D-06B8-6FAC9633ABEF}"/>
          </ac:picMkLst>
        </pc:picChg>
        <pc:picChg chg="mod">
          <ac:chgData name="Woradon Suda" userId="187488165ff4ecaf" providerId="LiveId" clId="{58EFEF8D-411E-49B5-8C43-E65CC259400D}" dt="2023-05-23T04:22:33.198" v="798" actId="1076"/>
          <ac:picMkLst>
            <pc:docMk/>
            <pc:sldMk cId="2562229832" sldId="256"/>
            <ac:picMk id="1030" creationId="{ACC6F26E-5C1A-FFFF-118A-8CECA94244DA}"/>
          </ac:picMkLst>
        </pc:picChg>
        <pc:picChg chg="mod">
          <ac:chgData name="Woradon Suda" userId="187488165ff4ecaf" providerId="LiveId" clId="{58EFEF8D-411E-49B5-8C43-E65CC259400D}" dt="2023-05-23T04:21:37.719" v="785" actId="14100"/>
          <ac:picMkLst>
            <pc:docMk/>
            <pc:sldMk cId="2562229832" sldId="256"/>
            <ac:picMk id="1032" creationId="{BD9BC90D-B1AC-C6DF-6ECD-8517F82D958F}"/>
          </ac:picMkLst>
        </pc:picChg>
        <pc:picChg chg="mod">
          <ac:chgData name="Woradon Suda" userId="187488165ff4ecaf" providerId="LiveId" clId="{58EFEF8D-411E-49B5-8C43-E65CC259400D}" dt="2023-05-23T04:28:10.406" v="811" actId="1076"/>
          <ac:picMkLst>
            <pc:docMk/>
            <pc:sldMk cId="2562229832" sldId="256"/>
            <ac:picMk id="1034" creationId="{F44C6105-B0B0-BBD1-7EC6-8BE47D29E79E}"/>
          </ac:picMkLst>
        </pc:picChg>
        <pc:cxnChg chg="add del mod">
          <ac:chgData name="Woradon Suda" userId="187488165ff4ecaf" providerId="LiveId" clId="{58EFEF8D-411E-49B5-8C43-E65CC259400D}" dt="2023-05-23T04:15:57.547" v="707" actId="11529"/>
          <ac:cxnSpMkLst>
            <pc:docMk/>
            <pc:sldMk cId="2562229832" sldId="256"/>
            <ac:cxnSpMk id="39" creationId="{E734D717-9ACA-9D67-ADEE-14587136C646}"/>
          </ac:cxnSpMkLst>
        </pc:cxnChg>
      </pc:sldChg>
    </pc:docChg>
  </pc:docChgLst>
  <pc:docChgLst>
    <pc:chgData name="Woradon Suda" userId="187488165ff4ecaf" providerId="LiveId" clId="{900863E4-DC2C-4AB3-9E77-507995EFB0DF}"/>
    <pc:docChg chg="undo custSel modSld">
      <pc:chgData name="Woradon Suda" userId="187488165ff4ecaf" providerId="LiveId" clId="{900863E4-DC2C-4AB3-9E77-507995EFB0DF}" dt="2023-05-10T08:39:30.340" v="1775" actId="20577"/>
      <pc:docMkLst>
        <pc:docMk/>
      </pc:docMkLst>
      <pc:sldChg chg="addSp delSp modSp mod">
        <pc:chgData name="Woradon Suda" userId="187488165ff4ecaf" providerId="LiveId" clId="{900863E4-DC2C-4AB3-9E77-507995EFB0DF}" dt="2023-05-10T08:39:30.340" v="1775" actId="20577"/>
        <pc:sldMkLst>
          <pc:docMk/>
          <pc:sldMk cId="2562229832" sldId="256"/>
        </pc:sldMkLst>
        <pc:spChg chg="mod">
          <ac:chgData name="Woradon Suda" userId="187488165ff4ecaf" providerId="LiveId" clId="{900863E4-DC2C-4AB3-9E77-507995EFB0DF}" dt="2023-05-10T08:29:40.730" v="1578" actId="1076"/>
          <ac:spMkLst>
            <pc:docMk/>
            <pc:sldMk cId="2562229832" sldId="256"/>
            <ac:spMk id="2" creationId="{F992FAC1-DA60-11DF-D625-1F1D6230C22D}"/>
          </ac:spMkLst>
        </pc:spChg>
        <pc:spChg chg="add mod">
          <ac:chgData name="Woradon Suda" userId="187488165ff4ecaf" providerId="LiveId" clId="{900863E4-DC2C-4AB3-9E77-507995EFB0DF}" dt="2023-05-10T08:29:55.889" v="1582" actId="1076"/>
          <ac:spMkLst>
            <pc:docMk/>
            <pc:sldMk cId="2562229832" sldId="256"/>
            <ac:spMk id="3" creationId="{D0388E63-20CC-3394-CCC4-877229F5C8EF}"/>
          </ac:spMkLst>
        </pc:spChg>
        <pc:spChg chg="mod">
          <ac:chgData name="Woradon Suda" userId="187488165ff4ecaf" providerId="LiveId" clId="{900863E4-DC2C-4AB3-9E77-507995EFB0DF}" dt="2023-05-10T07:58:48.185" v="1379" actId="1076"/>
          <ac:spMkLst>
            <pc:docMk/>
            <pc:sldMk cId="2562229832" sldId="256"/>
            <ac:spMk id="6" creationId="{394F59AE-7213-4E31-8FFD-05A161613B72}"/>
          </ac:spMkLst>
        </pc:spChg>
        <pc:spChg chg="mod">
          <ac:chgData name="Woradon Suda" userId="187488165ff4ecaf" providerId="LiveId" clId="{900863E4-DC2C-4AB3-9E77-507995EFB0DF}" dt="2023-05-10T07:59:26.027" v="1388" actId="14100"/>
          <ac:spMkLst>
            <pc:docMk/>
            <pc:sldMk cId="2562229832" sldId="256"/>
            <ac:spMk id="8" creationId="{7CF383C4-0E7A-274A-7E8E-498BDD15C646}"/>
          </ac:spMkLst>
        </pc:spChg>
        <pc:spChg chg="mod">
          <ac:chgData name="Woradon Suda" userId="187488165ff4ecaf" providerId="LiveId" clId="{900863E4-DC2C-4AB3-9E77-507995EFB0DF}" dt="2023-05-10T07:59:11.657" v="1383" actId="1076"/>
          <ac:spMkLst>
            <pc:docMk/>
            <pc:sldMk cId="2562229832" sldId="256"/>
            <ac:spMk id="9" creationId="{6F1ED09E-23E1-65F0-12FB-19DA016B2B0D}"/>
          </ac:spMkLst>
        </pc:spChg>
        <pc:spChg chg="mod">
          <ac:chgData name="Woradon Suda" userId="187488165ff4ecaf" providerId="LiveId" clId="{900863E4-DC2C-4AB3-9E77-507995EFB0DF}" dt="2023-05-10T08:29:46.482" v="1580" actId="14100"/>
          <ac:spMkLst>
            <pc:docMk/>
            <pc:sldMk cId="2562229832" sldId="256"/>
            <ac:spMk id="10" creationId="{827AB72A-1BAA-D11A-DCFA-552A8A8919D0}"/>
          </ac:spMkLst>
        </pc:spChg>
        <pc:spChg chg="mod">
          <ac:chgData name="Woradon Suda" userId="187488165ff4ecaf" providerId="LiveId" clId="{900863E4-DC2C-4AB3-9E77-507995EFB0DF}" dt="2023-05-10T08:30:03.378" v="1584" actId="14100"/>
          <ac:spMkLst>
            <pc:docMk/>
            <pc:sldMk cId="2562229832" sldId="256"/>
            <ac:spMk id="11" creationId="{C00AE18C-9358-3CB5-7C70-6565E646E5C0}"/>
          </ac:spMkLst>
        </pc:spChg>
        <pc:spChg chg="add mod">
          <ac:chgData name="Woradon Suda" userId="187488165ff4ecaf" providerId="LiveId" clId="{900863E4-DC2C-4AB3-9E77-507995EFB0DF}" dt="2023-05-10T08:30:07.697" v="1586" actId="1076"/>
          <ac:spMkLst>
            <pc:docMk/>
            <pc:sldMk cId="2562229832" sldId="256"/>
            <ac:spMk id="12" creationId="{4F77E4B3-A128-1660-BF3C-3618E3AA0C63}"/>
          </ac:spMkLst>
        </pc:spChg>
        <pc:spChg chg="add mod">
          <ac:chgData name="Woradon Suda" userId="187488165ff4ecaf" providerId="LiveId" clId="{900863E4-DC2C-4AB3-9E77-507995EFB0DF}" dt="2023-05-10T08:30:06.244" v="1585" actId="1076"/>
          <ac:spMkLst>
            <pc:docMk/>
            <pc:sldMk cId="2562229832" sldId="256"/>
            <ac:spMk id="13" creationId="{2B22DE3A-FF88-CD5A-AB3B-CAF3A0B75CDE}"/>
          </ac:spMkLst>
        </pc:spChg>
        <pc:spChg chg="add del mod">
          <ac:chgData name="Woradon Suda" userId="187488165ff4ecaf" providerId="LiveId" clId="{900863E4-DC2C-4AB3-9E77-507995EFB0DF}" dt="2023-05-10T08:15:23.075" v="1418" actId="21"/>
          <ac:spMkLst>
            <pc:docMk/>
            <pc:sldMk cId="2562229832" sldId="256"/>
            <ac:spMk id="14" creationId="{3A054103-7DDB-11A4-F696-28EA8600CE75}"/>
          </ac:spMkLst>
        </pc:spChg>
        <pc:spChg chg="add del mod">
          <ac:chgData name="Woradon Suda" userId="187488165ff4ecaf" providerId="LiveId" clId="{900863E4-DC2C-4AB3-9E77-507995EFB0DF}" dt="2023-05-10T08:15:49.166" v="1423" actId="478"/>
          <ac:spMkLst>
            <pc:docMk/>
            <pc:sldMk cId="2562229832" sldId="256"/>
            <ac:spMk id="15" creationId="{526BD6DC-B363-6FF2-DC9B-3FD3227443E3}"/>
          </ac:spMkLst>
        </pc:spChg>
        <pc:spChg chg="add del mod">
          <ac:chgData name="Woradon Suda" userId="187488165ff4ecaf" providerId="LiveId" clId="{900863E4-DC2C-4AB3-9E77-507995EFB0DF}" dt="2023-05-10T08:15:44.793" v="1422" actId="478"/>
          <ac:spMkLst>
            <pc:docMk/>
            <pc:sldMk cId="2562229832" sldId="256"/>
            <ac:spMk id="16" creationId="{D4BAE28D-FC9C-95FE-930B-E25380E9A58D}"/>
          </ac:spMkLst>
        </pc:spChg>
        <pc:spChg chg="del mod">
          <ac:chgData name="Woradon Suda" userId="187488165ff4ecaf" providerId="LiveId" clId="{900863E4-DC2C-4AB3-9E77-507995EFB0DF}" dt="2023-05-10T04:50:36.932" v="720" actId="21"/>
          <ac:spMkLst>
            <pc:docMk/>
            <pc:sldMk cId="2562229832" sldId="256"/>
            <ac:spMk id="20" creationId="{719F0577-877B-9BE2-2E96-74B9555BC2D9}"/>
          </ac:spMkLst>
        </pc:spChg>
        <pc:spChg chg="del mod">
          <ac:chgData name="Woradon Suda" userId="187488165ff4ecaf" providerId="LiveId" clId="{900863E4-DC2C-4AB3-9E77-507995EFB0DF}" dt="2023-05-10T04:50:38.850" v="721" actId="21"/>
          <ac:spMkLst>
            <pc:docMk/>
            <pc:sldMk cId="2562229832" sldId="256"/>
            <ac:spMk id="21" creationId="{FFE8ADEB-775F-8F16-43F7-2EB02BFC08B5}"/>
          </ac:spMkLst>
        </pc:spChg>
        <pc:spChg chg="mod">
          <ac:chgData name="Woradon Suda" userId="187488165ff4ecaf" providerId="LiveId" clId="{900863E4-DC2C-4AB3-9E77-507995EFB0DF}" dt="2023-05-10T08:39:30.340" v="1775" actId="20577"/>
          <ac:spMkLst>
            <pc:docMk/>
            <pc:sldMk cId="2562229832" sldId="256"/>
            <ac:spMk id="22" creationId="{485F557A-5E44-6FF2-A468-4859BC1A860D}"/>
          </ac:spMkLst>
        </pc:spChg>
        <pc:spChg chg="del mod">
          <ac:chgData name="Woradon Suda" userId="187488165ff4ecaf" providerId="LiveId" clId="{900863E4-DC2C-4AB3-9E77-507995EFB0DF}" dt="2023-05-10T04:50:40.483" v="722" actId="21"/>
          <ac:spMkLst>
            <pc:docMk/>
            <pc:sldMk cId="2562229832" sldId="256"/>
            <ac:spMk id="23" creationId="{5AF232F2-20EB-B0C7-CDB8-8528B5B58318}"/>
          </ac:spMkLst>
        </pc:spChg>
        <pc:picChg chg="mod">
          <ac:chgData name="Woradon Suda" userId="187488165ff4ecaf" providerId="LiveId" clId="{900863E4-DC2C-4AB3-9E77-507995EFB0DF}" dt="2023-05-10T07:59:05.489" v="1382" actId="14100"/>
          <ac:picMkLst>
            <pc:docMk/>
            <pc:sldMk cId="2562229832" sldId="256"/>
            <ac:picMk id="5" creationId="{C4308858-7C33-2577-95A1-DAF91B0452EF}"/>
          </ac:picMkLst>
        </pc:picChg>
        <pc:picChg chg="mod">
          <ac:chgData name="Woradon Suda" userId="187488165ff4ecaf" providerId="LiveId" clId="{900863E4-DC2C-4AB3-9E77-507995EFB0DF}" dt="2023-05-10T08:12:06.129" v="1414" actId="14100"/>
          <ac:picMkLst>
            <pc:docMk/>
            <pc:sldMk cId="2562229832" sldId="256"/>
            <ac:picMk id="7" creationId="{206D0917-349E-026C-2B02-6B1B3146BDD4}"/>
          </ac:picMkLst>
        </pc:picChg>
      </pc:sldChg>
    </pc:docChg>
  </pc:docChgLst>
  <pc:docChgLst>
    <pc:chgData name="Woradon Suda" userId="187488165ff4ecaf" providerId="LiveId" clId="{88762A62-8EFD-47E2-A0AA-196B1D8A0ACD}"/>
    <pc:docChg chg="undo redo custSel modSld">
      <pc:chgData name="Woradon Suda" userId="187488165ff4ecaf" providerId="LiveId" clId="{88762A62-8EFD-47E2-A0AA-196B1D8A0ACD}" dt="2023-05-15T03:34:38.477" v="2147" actId="1076"/>
      <pc:docMkLst>
        <pc:docMk/>
      </pc:docMkLst>
      <pc:sldChg chg="addSp delSp modSp mod setBg">
        <pc:chgData name="Woradon Suda" userId="187488165ff4ecaf" providerId="LiveId" clId="{88762A62-8EFD-47E2-A0AA-196B1D8A0ACD}" dt="2023-05-15T03:34:38.477" v="2147" actId="1076"/>
        <pc:sldMkLst>
          <pc:docMk/>
          <pc:sldMk cId="2562229832" sldId="256"/>
        </pc:sldMkLst>
        <pc:spChg chg="mod">
          <ac:chgData name="Woradon Suda" userId="187488165ff4ecaf" providerId="LiveId" clId="{88762A62-8EFD-47E2-A0AA-196B1D8A0ACD}" dt="2023-05-15T03:07:36.989" v="1891" actId="1076"/>
          <ac:spMkLst>
            <pc:docMk/>
            <pc:sldMk cId="2562229832" sldId="256"/>
            <ac:spMk id="2" creationId="{F992FAC1-DA60-11DF-D625-1F1D6230C22D}"/>
          </ac:spMkLst>
        </pc:spChg>
        <pc:spChg chg="mod">
          <ac:chgData name="Woradon Suda" userId="187488165ff4ecaf" providerId="LiveId" clId="{88762A62-8EFD-47E2-A0AA-196B1D8A0ACD}" dt="2023-05-15T03:07:38.477" v="1892" actId="1076"/>
          <ac:spMkLst>
            <pc:docMk/>
            <pc:sldMk cId="2562229832" sldId="256"/>
            <ac:spMk id="7" creationId="{6FC5BFD1-E018-23DB-1440-8B039B0BC53E}"/>
          </ac:spMkLst>
        </pc:spChg>
        <pc:spChg chg="add del mod ord">
          <ac:chgData name="Woradon Suda" userId="187488165ff4ecaf" providerId="LiveId" clId="{88762A62-8EFD-47E2-A0AA-196B1D8A0ACD}" dt="2023-05-15T02:47:00.713" v="1530"/>
          <ac:spMkLst>
            <pc:docMk/>
            <pc:sldMk cId="2562229832" sldId="256"/>
            <ac:spMk id="8" creationId="{5D6E2D83-099B-5AAA-9B6F-FC7798FF2F65}"/>
          </ac:spMkLst>
        </pc:spChg>
        <pc:spChg chg="add del mod">
          <ac:chgData name="Woradon Suda" userId="187488165ff4ecaf" providerId="LiveId" clId="{88762A62-8EFD-47E2-A0AA-196B1D8A0ACD}" dt="2023-05-15T02:47:00.713" v="1530"/>
          <ac:spMkLst>
            <pc:docMk/>
            <pc:sldMk cId="2562229832" sldId="256"/>
            <ac:spMk id="11" creationId="{0515E487-6C9B-E71E-E7DE-675DC5A6FA81}"/>
          </ac:spMkLst>
        </pc:spChg>
        <pc:spChg chg="del mod">
          <ac:chgData name="Woradon Suda" userId="187488165ff4ecaf" providerId="LiveId" clId="{88762A62-8EFD-47E2-A0AA-196B1D8A0ACD}" dt="2023-05-15T02:47:14.983" v="1532"/>
          <ac:spMkLst>
            <pc:docMk/>
            <pc:sldMk cId="2562229832" sldId="256"/>
            <ac:spMk id="12" creationId="{A674B31F-A4B3-75C3-242B-9126CD77EB06}"/>
          </ac:spMkLst>
        </pc:spChg>
        <pc:spChg chg="mod">
          <ac:chgData name="Woradon Suda" userId="187488165ff4ecaf" providerId="LiveId" clId="{88762A62-8EFD-47E2-A0AA-196B1D8A0ACD}" dt="2023-05-15T03:09:06.357" v="1908" actId="1076"/>
          <ac:spMkLst>
            <pc:docMk/>
            <pc:sldMk cId="2562229832" sldId="256"/>
            <ac:spMk id="14" creationId="{26C983A1-30DD-6EEC-FE13-8B0D873C06B3}"/>
          </ac:spMkLst>
        </pc:spChg>
        <pc:spChg chg="mod">
          <ac:chgData name="Woradon Suda" userId="187488165ff4ecaf" providerId="LiveId" clId="{88762A62-8EFD-47E2-A0AA-196B1D8A0ACD}" dt="2023-05-15T03:09:10.086" v="1909" actId="1076"/>
          <ac:spMkLst>
            <pc:docMk/>
            <pc:sldMk cId="2562229832" sldId="256"/>
            <ac:spMk id="15" creationId="{AC910966-28F7-9D46-52BC-2E42B9C8CA30}"/>
          </ac:spMkLst>
        </pc:spChg>
        <pc:spChg chg="mod">
          <ac:chgData name="Woradon Suda" userId="187488165ff4ecaf" providerId="LiveId" clId="{88762A62-8EFD-47E2-A0AA-196B1D8A0ACD}" dt="2023-05-15T03:12:41.016" v="1939" actId="207"/>
          <ac:spMkLst>
            <pc:docMk/>
            <pc:sldMk cId="2562229832" sldId="256"/>
            <ac:spMk id="16" creationId="{78965831-F021-4D40-613B-E1D41F215817}"/>
          </ac:spMkLst>
        </pc:spChg>
        <pc:spChg chg="mod">
          <ac:chgData name="Woradon Suda" userId="187488165ff4ecaf" providerId="LiveId" clId="{88762A62-8EFD-47E2-A0AA-196B1D8A0ACD}" dt="2023-05-15T03:07:42.597" v="1895" actId="1076"/>
          <ac:spMkLst>
            <pc:docMk/>
            <pc:sldMk cId="2562229832" sldId="256"/>
            <ac:spMk id="17" creationId="{1E29126D-C074-A320-CCE8-8E839BC9AE00}"/>
          </ac:spMkLst>
        </pc:spChg>
        <pc:spChg chg="mod">
          <ac:chgData name="Woradon Suda" userId="187488165ff4ecaf" providerId="LiveId" clId="{88762A62-8EFD-47E2-A0AA-196B1D8A0ACD}" dt="2023-05-15T03:07:50.100" v="1899" actId="1076"/>
          <ac:spMkLst>
            <pc:docMk/>
            <pc:sldMk cId="2562229832" sldId="256"/>
            <ac:spMk id="18" creationId="{4DB23F5F-55DB-772F-5F4B-E638DD5BA234}"/>
          </ac:spMkLst>
        </pc:spChg>
        <pc:spChg chg="mod">
          <ac:chgData name="Woradon Suda" userId="187488165ff4ecaf" providerId="LiveId" clId="{88762A62-8EFD-47E2-A0AA-196B1D8A0ACD}" dt="2023-05-15T03:11:43.053" v="1929" actId="14100"/>
          <ac:spMkLst>
            <pc:docMk/>
            <pc:sldMk cId="2562229832" sldId="256"/>
            <ac:spMk id="19" creationId="{DA17547B-FC54-785F-2B0D-DA63191778C2}"/>
          </ac:spMkLst>
        </pc:spChg>
        <pc:spChg chg="mod">
          <ac:chgData name="Woradon Suda" userId="187488165ff4ecaf" providerId="LiveId" clId="{88762A62-8EFD-47E2-A0AA-196B1D8A0ACD}" dt="2023-05-15T03:08:02.637" v="1904" actId="1076"/>
          <ac:spMkLst>
            <pc:docMk/>
            <pc:sldMk cId="2562229832" sldId="256"/>
            <ac:spMk id="20" creationId="{30E7A303-F382-EB3F-C899-EE4FD10170D7}"/>
          </ac:spMkLst>
        </pc:spChg>
        <pc:spChg chg="add del mod ord">
          <ac:chgData name="Woradon Suda" userId="187488165ff4ecaf" providerId="LiveId" clId="{88762A62-8EFD-47E2-A0AA-196B1D8A0ACD}" dt="2023-05-15T02:44:17.715" v="1488" actId="478"/>
          <ac:spMkLst>
            <pc:docMk/>
            <pc:sldMk cId="2562229832" sldId="256"/>
            <ac:spMk id="21" creationId="{4DF793A5-AD70-BD9B-6151-393636F98C48}"/>
          </ac:spMkLst>
        </pc:spChg>
        <pc:spChg chg="mod">
          <ac:chgData name="Woradon Suda" userId="187488165ff4ecaf" providerId="LiveId" clId="{88762A62-8EFD-47E2-A0AA-196B1D8A0ACD}" dt="2023-05-15T03:34:38.477" v="2147" actId="1076"/>
          <ac:spMkLst>
            <pc:docMk/>
            <pc:sldMk cId="2562229832" sldId="256"/>
            <ac:spMk id="22" creationId="{485F557A-5E44-6FF2-A468-4859BC1A860D}"/>
          </ac:spMkLst>
        </pc:spChg>
        <pc:spChg chg="add del mod">
          <ac:chgData name="Woradon Suda" userId="187488165ff4ecaf" providerId="LiveId" clId="{88762A62-8EFD-47E2-A0AA-196B1D8A0ACD}" dt="2023-05-15T02:43:39.942" v="1483" actId="478"/>
          <ac:spMkLst>
            <pc:docMk/>
            <pc:sldMk cId="2562229832" sldId="256"/>
            <ac:spMk id="24" creationId="{4A6022B9-2332-89BF-DCCF-226817C3C59C}"/>
          </ac:spMkLst>
        </pc:spChg>
        <pc:spChg chg="add del">
          <ac:chgData name="Woradon Suda" userId="187488165ff4ecaf" providerId="LiveId" clId="{88762A62-8EFD-47E2-A0AA-196B1D8A0ACD}" dt="2023-05-15T02:47:14.983" v="1532"/>
          <ac:spMkLst>
            <pc:docMk/>
            <pc:sldMk cId="2562229832" sldId="256"/>
            <ac:spMk id="24" creationId="{6CE41296-362E-4E06-8132-6DDFEB139492}"/>
          </ac:spMkLst>
        </pc:spChg>
        <pc:spChg chg="del mod">
          <ac:chgData name="Woradon Suda" userId="187488165ff4ecaf" providerId="LiveId" clId="{88762A62-8EFD-47E2-A0AA-196B1D8A0ACD}" dt="2023-05-15T02:52:02.104" v="1604" actId="478"/>
          <ac:spMkLst>
            <pc:docMk/>
            <pc:sldMk cId="2562229832" sldId="256"/>
            <ac:spMk id="25" creationId="{DACE77B2-CA3F-671C-E9C3-CB8CEE21DE50}"/>
          </ac:spMkLst>
        </pc:spChg>
        <pc:spChg chg="add del mod ord">
          <ac:chgData name="Woradon Suda" userId="187488165ff4ecaf" providerId="LiveId" clId="{88762A62-8EFD-47E2-A0AA-196B1D8A0ACD}" dt="2023-05-15T02:49:17.984" v="1573" actId="478"/>
          <ac:spMkLst>
            <pc:docMk/>
            <pc:sldMk cId="2562229832" sldId="256"/>
            <ac:spMk id="26" creationId="{1D33EAC1-C5E7-5650-4131-F24973B9BBB0}"/>
          </ac:spMkLst>
        </pc:spChg>
        <pc:spChg chg="mod">
          <ac:chgData name="Woradon Suda" userId="187488165ff4ecaf" providerId="LiveId" clId="{88762A62-8EFD-47E2-A0AA-196B1D8A0ACD}" dt="2023-05-15T03:09:02.053" v="1907" actId="1076"/>
          <ac:spMkLst>
            <pc:docMk/>
            <pc:sldMk cId="2562229832" sldId="256"/>
            <ac:spMk id="27" creationId="{07C343F6-5F41-8E2C-7625-00F233478FF2}"/>
          </ac:spMkLst>
        </pc:spChg>
        <pc:spChg chg="mod">
          <ac:chgData name="Woradon Suda" userId="187488165ff4ecaf" providerId="LiveId" clId="{88762A62-8EFD-47E2-A0AA-196B1D8A0ACD}" dt="2023-05-15T03:10:16.588" v="1920" actId="1076"/>
          <ac:spMkLst>
            <pc:docMk/>
            <pc:sldMk cId="2562229832" sldId="256"/>
            <ac:spMk id="29" creationId="{072C8F57-5AD1-A013-A4CC-897299D8E800}"/>
          </ac:spMkLst>
        </pc:spChg>
        <pc:spChg chg="add del mod ord">
          <ac:chgData name="Woradon Suda" userId="187488165ff4ecaf" providerId="LiveId" clId="{88762A62-8EFD-47E2-A0AA-196B1D8A0ACD}" dt="2023-05-15T02:57:57.610" v="1694" actId="478"/>
          <ac:spMkLst>
            <pc:docMk/>
            <pc:sldMk cId="2562229832" sldId="256"/>
            <ac:spMk id="30" creationId="{738188D3-5322-3796-083B-0C14F79EB990}"/>
          </ac:spMkLst>
        </pc:spChg>
        <pc:spChg chg="del">
          <ac:chgData name="Woradon Suda" userId="187488165ff4ecaf" providerId="LiveId" clId="{88762A62-8EFD-47E2-A0AA-196B1D8A0ACD}" dt="2023-05-15T02:50:56.010" v="1590" actId="478"/>
          <ac:spMkLst>
            <pc:docMk/>
            <pc:sldMk cId="2562229832" sldId="256"/>
            <ac:spMk id="31" creationId="{4045C91C-3C4A-BB6E-8CC1-05E53F418B73}"/>
          </ac:spMkLst>
        </pc:spChg>
        <pc:spChg chg="add mod">
          <ac:chgData name="Woradon Suda" userId="187488165ff4ecaf" providerId="LiveId" clId="{88762A62-8EFD-47E2-A0AA-196B1D8A0ACD}" dt="2023-05-15T03:04:39.149" v="1849" actId="1076"/>
          <ac:spMkLst>
            <pc:docMk/>
            <pc:sldMk cId="2562229832" sldId="256"/>
            <ac:spMk id="33" creationId="{F7F00289-7C3D-34AE-AC3A-FD72D093CD0B}"/>
          </ac:spMkLst>
        </pc:spChg>
        <pc:spChg chg="add mod ord">
          <ac:chgData name="Woradon Suda" userId="187488165ff4ecaf" providerId="LiveId" clId="{88762A62-8EFD-47E2-A0AA-196B1D8A0ACD}" dt="2023-05-15T03:04:08.078" v="1847" actId="1076"/>
          <ac:spMkLst>
            <pc:docMk/>
            <pc:sldMk cId="2562229832" sldId="256"/>
            <ac:spMk id="34" creationId="{4F378A57-5CBB-07AF-4D65-9E5D3A293A99}"/>
          </ac:spMkLst>
        </pc:spChg>
        <pc:spChg chg="add mod ord">
          <ac:chgData name="Woradon Suda" userId="187488165ff4ecaf" providerId="LiveId" clId="{88762A62-8EFD-47E2-A0AA-196B1D8A0ACD}" dt="2023-05-15T03:12:20.189" v="1935" actId="14100"/>
          <ac:spMkLst>
            <pc:docMk/>
            <pc:sldMk cId="2562229832" sldId="256"/>
            <ac:spMk id="35" creationId="{3519CD5F-0A27-1159-34B3-CC8E1C60B174}"/>
          </ac:spMkLst>
        </pc:spChg>
        <pc:spChg chg="mod">
          <ac:chgData name="Woradon Suda" userId="187488165ff4ecaf" providerId="LiveId" clId="{88762A62-8EFD-47E2-A0AA-196B1D8A0ACD}" dt="2023-05-15T02:56:47.782" v="1681" actId="1076"/>
          <ac:spMkLst>
            <pc:docMk/>
            <pc:sldMk cId="2562229832" sldId="256"/>
            <ac:spMk id="54" creationId="{A7393756-E26F-5264-7543-21125919F900}"/>
          </ac:spMkLst>
        </pc:spChg>
        <pc:spChg chg="mod">
          <ac:chgData name="Woradon Suda" userId="187488165ff4ecaf" providerId="LiveId" clId="{88762A62-8EFD-47E2-A0AA-196B1D8A0ACD}" dt="2023-05-15T03:12:24.990" v="1936" actId="1076"/>
          <ac:spMkLst>
            <pc:docMk/>
            <pc:sldMk cId="2562229832" sldId="256"/>
            <ac:spMk id="55" creationId="{CEBFA163-BA9E-AE34-D3FA-9B761F31E138}"/>
          </ac:spMkLst>
        </pc:spChg>
        <pc:spChg chg="mod">
          <ac:chgData name="Woradon Suda" userId="187488165ff4ecaf" providerId="LiveId" clId="{88762A62-8EFD-47E2-A0AA-196B1D8A0ACD}" dt="2023-05-15T03:10:47.622" v="1925" actId="1076"/>
          <ac:spMkLst>
            <pc:docMk/>
            <pc:sldMk cId="2562229832" sldId="256"/>
            <ac:spMk id="56" creationId="{6EE550DC-D960-FDC8-9F61-6329CBFEF14E}"/>
          </ac:spMkLst>
        </pc:spChg>
        <pc:spChg chg="del mod">
          <ac:chgData name="Woradon Suda" userId="187488165ff4ecaf" providerId="LiveId" clId="{88762A62-8EFD-47E2-A0AA-196B1D8A0ACD}" dt="2023-05-15T02:38:35.145" v="1421" actId="478"/>
          <ac:spMkLst>
            <pc:docMk/>
            <pc:sldMk cId="2562229832" sldId="256"/>
            <ac:spMk id="61" creationId="{0FA230BF-3C32-2690-E22C-491924D7116E}"/>
          </ac:spMkLst>
        </pc:spChg>
        <pc:spChg chg="add del mod">
          <ac:chgData name="Woradon Suda" userId="187488165ff4ecaf" providerId="LiveId" clId="{88762A62-8EFD-47E2-A0AA-196B1D8A0ACD}" dt="2023-05-15T02:38:27.839" v="1420" actId="478"/>
          <ac:spMkLst>
            <pc:docMk/>
            <pc:sldMk cId="2562229832" sldId="256"/>
            <ac:spMk id="62" creationId="{4045C91C-3C4A-BB6E-8CC1-05E53F418B73}"/>
          </ac:spMkLst>
        </pc:spChg>
        <pc:spChg chg="add del mod ord">
          <ac:chgData name="Woradon Suda" userId="187488165ff4ecaf" providerId="LiveId" clId="{88762A62-8EFD-47E2-A0AA-196B1D8A0ACD}" dt="2023-05-15T03:09:42.807" v="1913" actId="207"/>
          <ac:spMkLst>
            <pc:docMk/>
            <pc:sldMk cId="2562229832" sldId="256"/>
            <ac:spMk id="1024" creationId="{C997791F-E478-E42F-E2F4-FE1A7799D12E}"/>
          </ac:spMkLst>
        </pc:spChg>
        <pc:spChg chg="del mod ord">
          <ac:chgData name="Woradon Suda" userId="187488165ff4ecaf" providerId="LiveId" clId="{88762A62-8EFD-47E2-A0AA-196B1D8A0ACD}" dt="2023-05-15T02:43:42.947" v="1484" actId="478"/>
          <ac:spMkLst>
            <pc:docMk/>
            <pc:sldMk cId="2562229832" sldId="256"/>
            <ac:spMk id="1025" creationId="{CD03D614-729D-22D9-757E-006746B8EE89}"/>
          </ac:spMkLst>
        </pc:spChg>
        <pc:picChg chg="add mod ord">
          <ac:chgData name="Woradon Suda" userId="187488165ff4ecaf" providerId="LiveId" clId="{88762A62-8EFD-47E2-A0AA-196B1D8A0ACD}" dt="2023-05-15T03:03:12.518" v="1738" actId="14861"/>
          <ac:picMkLst>
            <pc:docMk/>
            <pc:sldMk cId="2562229832" sldId="256"/>
            <ac:picMk id="3" creationId="{C836F14C-CBFA-3B4D-5763-50F4475D0EF0}"/>
          </ac:picMkLst>
        </pc:picChg>
        <pc:picChg chg="add del mod ord">
          <ac:chgData name="Woradon Suda" userId="187488165ff4ecaf" providerId="LiveId" clId="{88762A62-8EFD-47E2-A0AA-196B1D8A0ACD}" dt="2023-05-15T03:03:15.773" v="1739" actId="1076"/>
          <ac:picMkLst>
            <pc:docMk/>
            <pc:sldMk cId="2562229832" sldId="256"/>
            <ac:picMk id="5" creationId="{6A5F380E-E0BD-72CF-09D0-D89E6CDB26D9}"/>
          </ac:picMkLst>
        </pc:picChg>
        <pc:picChg chg="mod ord">
          <ac:chgData name="Woradon Suda" userId="187488165ff4ecaf" providerId="LiveId" clId="{88762A62-8EFD-47E2-A0AA-196B1D8A0ACD}" dt="2023-05-15T03:13:08.114" v="2127" actId="14861"/>
          <ac:picMkLst>
            <pc:docMk/>
            <pc:sldMk cId="2562229832" sldId="256"/>
            <ac:picMk id="6" creationId="{FD4F9745-6F31-B584-190B-EDA9848C348F}"/>
          </ac:picMkLst>
        </pc:picChg>
        <pc:picChg chg="mod">
          <ac:chgData name="Woradon Suda" userId="187488165ff4ecaf" providerId="LiveId" clId="{88762A62-8EFD-47E2-A0AA-196B1D8A0ACD}" dt="2023-05-15T03:09:06.357" v="1908" actId="1076"/>
          <ac:picMkLst>
            <pc:docMk/>
            <pc:sldMk cId="2562229832" sldId="256"/>
            <ac:picMk id="9" creationId="{56328605-7D5B-E584-51BD-A002A21A15EE}"/>
          </ac:picMkLst>
        </pc:picChg>
        <pc:picChg chg="add mod">
          <ac:chgData name="Woradon Suda" userId="187488165ff4ecaf" providerId="LiveId" clId="{88762A62-8EFD-47E2-A0AA-196B1D8A0ACD}" dt="2023-05-15T03:11:24.253" v="1926" actId="1076"/>
          <ac:picMkLst>
            <pc:docMk/>
            <pc:sldMk cId="2562229832" sldId="256"/>
            <ac:picMk id="10" creationId="{0CE80E5C-6213-EDC8-8EAB-11B05ACB5FB5}"/>
          </ac:picMkLst>
        </pc:picChg>
        <pc:picChg chg="del mod">
          <ac:chgData name="Woradon Suda" userId="187488165ff4ecaf" providerId="LiveId" clId="{88762A62-8EFD-47E2-A0AA-196B1D8A0ACD}" dt="2023-05-15T02:28:06.847" v="1286" actId="478"/>
          <ac:picMkLst>
            <pc:docMk/>
            <pc:sldMk cId="2562229832" sldId="256"/>
            <ac:picMk id="11" creationId="{C62E55CD-ED16-45B7-26CD-89A8C0FBCE61}"/>
          </ac:picMkLst>
        </pc:picChg>
        <pc:picChg chg="del mod">
          <ac:chgData name="Woradon Suda" userId="187488165ff4ecaf" providerId="LiveId" clId="{88762A62-8EFD-47E2-A0AA-196B1D8A0ACD}" dt="2023-05-15T02:29:43.797" v="1309" actId="478"/>
          <ac:picMkLst>
            <pc:docMk/>
            <pc:sldMk cId="2562229832" sldId="256"/>
            <ac:picMk id="12" creationId="{A450DDE8-E3C4-D174-0717-C579CA11953A}"/>
          </ac:picMkLst>
        </pc:picChg>
        <pc:picChg chg="mod ord">
          <ac:chgData name="Woradon Suda" userId="187488165ff4ecaf" providerId="LiveId" clId="{88762A62-8EFD-47E2-A0AA-196B1D8A0ACD}" dt="2023-05-15T03:03:03.230" v="1736" actId="1076"/>
          <ac:picMkLst>
            <pc:docMk/>
            <pc:sldMk cId="2562229832" sldId="256"/>
            <ac:picMk id="13" creationId="{0603AD07-F0E0-9695-C052-1571A7A36357}"/>
          </ac:picMkLst>
        </pc:picChg>
        <pc:picChg chg="mod">
          <ac:chgData name="Woradon Suda" userId="187488165ff4ecaf" providerId="LiveId" clId="{88762A62-8EFD-47E2-A0AA-196B1D8A0ACD}" dt="2023-05-15T03:09:02.053" v="1907" actId="1076"/>
          <ac:picMkLst>
            <pc:docMk/>
            <pc:sldMk cId="2562229832" sldId="256"/>
            <ac:picMk id="28" creationId="{6970C77C-C066-34DE-0154-D85BE8A90308}"/>
          </ac:picMkLst>
        </pc:picChg>
        <pc:picChg chg="mod">
          <ac:chgData name="Woradon Suda" userId="187488165ff4ecaf" providerId="LiveId" clId="{88762A62-8EFD-47E2-A0AA-196B1D8A0ACD}" dt="2023-05-15T03:10:19.764" v="1921" actId="1076"/>
          <ac:picMkLst>
            <pc:docMk/>
            <pc:sldMk cId="2562229832" sldId="256"/>
            <ac:picMk id="36" creationId="{4E1EAF82-621E-4280-B013-29CA2229461E}"/>
          </ac:picMkLst>
        </pc:picChg>
        <pc:picChg chg="mod">
          <ac:chgData name="Woradon Suda" userId="187488165ff4ecaf" providerId="LiveId" clId="{88762A62-8EFD-47E2-A0AA-196B1D8A0ACD}" dt="2023-05-15T03:09:59.110" v="1916" actId="1076"/>
          <ac:picMkLst>
            <pc:docMk/>
            <pc:sldMk cId="2562229832" sldId="256"/>
            <ac:picMk id="52" creationId="{8E8358B1-5AAC-04A9-2004-6DF4261FE6E6}"/>
          </ac:picMkLst>
        </pc:picChg>
      </pc:sldChg>
    </pc:docChg>
  </pc:docChgLst>
  <pc:docChgLst>
    <pc:chgData name="Woradon Suda" userId="187488165ff4ecaf" providerId="LiveId" clId="{2743A77A-CCFC-4CE0-AFC0-DB1BCDC49E9D}"/>
    <pc:docChg chg="undo custSel modSld">
      <pc:chgData name="Woradon Suda" userId="187488165ff4ecaf" providerId="LiveId" clId="{2743A77A-CCFC-4CE0-AFC0-DB1BCDC49E9D}" dt="2023-05-16T07:48:24.725" v="700" actId="1076"/>
      <pc:docMkLst>
        <pc:docMk/>
      </pc:docMkLst>
      <pc:sldChg chg="delSp modSp mod">
        <pc:chgData name="Woradon Suda" userId="187488165ff4ecaf" providerId="LiveId" clId="{2743A77A-CCFC-4CE0-AFC0-DB1BCDC49E9D}" dt="2023-05-16T07:48:24.725" v="700" actId="1076"/>
        <pc:sldMkLst>
          <pc:docMk/>
          <pc:sldMk cId="2562229832" sldId="256"/>
        </pc:sldMkLst>
        <pc:spChg chg="mod">
          <ac:chgData name="Woradon Suda" userId="187488165ff4ecaf" providerId="LiveId" clId="{2743A77A-CCFC-4CE0-AFC0-DB1BCDC49E9D}" dt="2023-05-15T07:34:03.707" v="3" actId="1076"/>
          <ac:spMkLst>
            <pc:docMk/>
            <pc:sldMk cId="2562229832" sldId="256"/>
            <ac:spMk id="15" creationId="{AC910966-28F7-9D46-52BC-2E42B9C8CA30}"/>
          </ac:spMkLst>
        </pc:spChg>
        <pc:spChg chg="mod">
          <ac:chgData name="Woradon Suda" userId="187488165ff4ecaf" providerId="LiveId" clId="{2743A77A-CCFC-4CE0-AFC0-DB1BCDC49E9D}" dt="2023-05-16T05:59:08.150" v="686" actId="1076"/>
          <ac:spMkLst>
            <pc:docMk/>
            <pc:sldMk cId="2562229832" sldId="256"/>
            <ac:spMk id="18" creationId="{4DB23F5F-55DB-772F-5F4B-E638DD5BA234}"/>
          </ac:spMkLst>
        </pc:spChg>
        <pc:spChg chg="mod">
          <ac:chgData name="Woradon Suda" userId="187488165ff4ecaf" providerId="LiveId" clId="{2743A77A-CCFC-4CE0-AFC0-DB1BCDC49E9D}" dt="2023-05-16T05:59:42.653" v="696" actId="1076"/>
          <ac:spMkLst>
            <pc:docMk/>
            <pc:sldMk cId="2562229832" sldId="256"/>
            <ac:spMk id="19" creationId="{DA17547B-FC54-785F-2B0D-DA63191778C2}"/>
          </ac:spMkLst>
        </pc:spChg>
        <pc:spChg chg="mod">
          <ac:chgData name="Woradon Suda" userId="187488165ff4ecaf" providerId="LiveId" clId="{2743A77A-CCFC-4CE0-AFC0-DB1BCDC49E9D}" dt="2023-05-15T09:21:40.904" v="347" actId="1076"/>
          <ac:spMkLst>
            <pc:docMk/>
            <pc:sldMk cId="2562229832" sldId="256"/>
            <ac:spMk id="20" creationId="{30E7A303-F382-EB3F-C899-EE4FD10170D7}"/>
          </ac:spMkLst>
        </pc:spChg>
        <pc:spChg chg="mod">
          <ac:chgData name="Woradon Suda" userId="187488165ff4ecaf" providerId="LiveId" clId="{2743A77A-CCFC-4CE0-AFC0-DB1BCDC49E9D}" dt="2023-05-16T05:59:30.674" v="691" actId="113"/>
          <ac:spMkLst>
            <pc:docMk/>
            <pc:sldMk cId="2562229832" sldId="256"/>
            <ac:spMk id="22" creationId="{485F557A-5E44-6FF2-A468-4859BC1A860D}"/>
          </ac:spMkLst>
        </pc:spChg>
        <pc:spChg chg="mod">
          <ac:chgData name="Woradon Suda" userId="187488165ff4ecaf" providerId="LiveId" clId="{2743A77A-CCFC-4CE0-AFC0-DB1BCDC49E9D}" dt="2023-05-15T07:37:38.910" v="4" actId="1076"/>
          <ac:spMkLst>
            <pc:docMk/>
            <pc:sldMk cId="2562229832" sldId="256"/>
            <ac:spMk id="29" creationId="{072C8F57-5AD1-A013-A4CC-897299D8E800}"/>
          </ac:spMkLst>
        </pc:spChg>
        <pc:spChg chg="del">
          <ac:chgData name="Woradon Suda" userId="187488165ff4ecaf" providerId="LiveId" clId="{2743A77A-CCFC-4CE0-AFC0-DB1BCDC49E9D}" dt="2023-05-15T07:33:55.485" v="1" actId="478"/>
          <ac:spMkLst>
            <pc:docMk/>
            <pc:sldMk cId="2562229832" sldId="256"/>
            <ac:spMk id="35" creationId="{3519CD5F-0A27-1159-34B3-CC8E1C60B174}"/>
          </ac:spMkLst>
        </pc:spChg>
        <pc:spChg chg="mod">
          <ac:chgData name="Woradon Suda" userId="187488165ff4ecaf" providerId="LiveId" clId="{2743A77A-CCFC-4CE0-AFC0-DB1BCDC49E9D}" dt="2023-05-15T09:07:06.312" v="134" actId="1076"/>
          <ac:spMkLst>
            <pc:docMk/>
            <pc:sldMk cId="2562229832" sldId="256"/>
            <ac:spMk id="56" creationId="{6EE550DC-D960-FDC8-9F61-6329CBFEF14E}"/>
          </ac:spMkLst>
        </pc:spChg>
        <pc:picChg chg="mod">
          <ac:chgData name="Woradon Suda" userId="187488165ff4ecaf" providerId="LiveId" clId="{2743A77A-CCFC-4CE0-AFC0-DB1BCDC49E9D}" dt="2023-05-16T07:48:24.725" v="700" actId="1076"/>
          <ac:picMkLst>
            <pc:docMk/>
            <pc:sldMk cId="2562229832" sldId="256"/>
            <ac:picMk id="3" creationId="{C836F14C-CBFA-3B4D-5763-50F4475D0EF0}"/>
          </ac:picMkLst>
        </pc:picChg>
        <pc:picChg chg="del">
          <ac:chgData name="Woradon Suda" userId="187488165ff4ecaf" providerId="LiveId" clId="{2743A77A-CCFC-4CE0-AFC0-DB1BCDC49E9D}" dt="2023-05-15T09:06:21.749" v="118" actId="478"/>
          <ac:picMkLst>
            <pc:docMk/>
            <pc:sldMk cId="2562229832" sldId="256"/>
            <ac:picMk id="10" creationId="{0CE80E5C-6213-EDC8-8EAB-11B05ACB5FB5}"/>
          </ac:picMkLst>
        </pc:picChg>
        <pc:picChg chg="del">
          <ac:chgData name="Woradon Suda" userId="187488165ff4ecaf" providerId="LiveId" clId="{2743A77A-CCFC-4CE0-AFC0-DB1BCDC49E9D}" dt="2023-05-16T07:45:20.357" v="697" actId="478"/>
          <ac:picMkLst>
            <pc:docMk/>
            <pc:sldMk cId="2562229832" sldId="256"/>
            <ac:picMk id="13" creationId="{0603AD07-F0E0-9695-C052-1571A7A36357}"/>
          </ac:picMkLst>
        </pc:picChg>
      </pc:sldChg>
    </pc:docChg>
  </pc:docChgLst>
  <pc:docChgLst>
    <pc:chgData name="Woradon Suda" userId="187488165ff4ecaf" providerId="LiveId" clId="{11BDC7DC-C4EC-4D27-9E6E-0166AC19E6BD}"/>
    <pc:docChg chg="undo redo custSel modSld">
      <pc:chgData name="Woradon Suda" userId="187488165ff4ecaf" providerId="LiveId" clId="{11BDC7DC-C4EC-4D27-9E6E-0166AC19E6BD}" dt="2023-05-09T09:19:23.940" v="129" actId="1076"/>
      <pc:docMkLst>
        <pc:docMk/>
      </pc:docMkLst>
      <pc:sldChg chg="modSp mod">
        <pc:chgData name="Woradon Suda" userId="187488165ff4ecaf" providerId="LiveId" clId="{11BDC7DC-C4EC-4D27-9E6E-0166AC19E6BD}" dt="2023-05-09T09:19:23.940" v="129" actId="1076"/>
        <pc:sldMkLst>
          <pc:docMk/>
          <pc:sldMk cId="2562229832" sldId="256"/>
        </pc:sldMkLst>
        <pc:spChg chg="mod">
          <ac:chgData name="Woradon Suda" userId="187488165ff4ecaf" providerId="LiveId" clId="{11BDC7DC-C4EC-4D27-9E6E-0166AC19E6BD}" dt="2023-05-09T09:11:20.423" v="112" actId="207"/>
          <ac:spMkLst>
            <pc:docMk/>
            <pc:sldMk cId="2562229832" sldId="256"/>
            <ac:spMk id="2" creationId="{F992FAC1-DA60-11DF-D625-1F1D6230C22D}"/>
          </ac:spMkLst>
        </pc:spChg>
        <pc:spChg chg="mod">
          <ac:chgData name="Woradon Suda" userId="187488165ff4ecaf" providerId="LiveId" clId="{11BDC7DC-C4EC-4D27-9E6E-0166AC19E6BD}" dt="2023-05-09T09:06:03.447" v="87" actId="1076"/>
          <ac:spMkLst>
            <pc:docMk/>
            <pc:sldMk cId="2562229832" sldId="256"/>
            <ac:spMk id="8" creationId="{7CF383C4-0E7A-274A-7E8E-498BDD15C646}"/>
          </ac:spMkLst>
        </pc:spChg>
        <pc:spChg chg="mod">
          <ac:chgData name="Woradon Suda" userId="187488165ff4ecaf" providerId="LiveId" clId="{11BDC7DC-C4EC-4D27-9E6E-0166AC19E6BD}" dt="2023-05-09T09:17:58.190" v="119" actId="207"/>
          <ac:spMkLst>
            <pc:docMk/>
            <pc:sldMk cId="2562229832" sldId="256"/>
            <ac:spMk id="10" creationId="{827AB72A-1BAA-D11A-DCFA-552A8A8919D0}"/>
          </ac:spMkLst>
        </pc:spChg>
        <pc:spChg chg="mod">
          <ac:chgData name="Woradon Suda" userId="187488165ff4ecaf" providerId="LiveId" clId="{11BDC7DC-C4EC-4D27-9E6E-0166AC19E6BD}" dt="2023-05-09T09:18:14.333" v="122" actId="207"/>
          <ac:spMkLst>
            <pc:docMk/>
            <pc:sldMk cId="2562229832" sldId="256"/>
            <ac:spMk id="11" creationId="{C00AE18C-9358-3CB5-7C70-6565E646E5C0}"/>
          </ac:spMkLst>
        </pc:spChg>
        <pc:spChg chg="mod">
          <ac:chgData name="Woradon Suda" userId="187488165ff4ecaf" providerId="LiveId" clId="{11BDC7DC-C4EC-4D27-9E6E-0166AC19E6BD}" dt="2023-05-09T09:18:45.440" v="123" actId="207"/>
          <ac:spMkLst>
            <pc:docMk/>
            <pc:sldMk cId="2562229832" sldId="256"/>
            <ac:spMk id="20" creationId="{719F0577-877B-9BE2-2E96-74B9555BC2D9}"/>
          </ac:spMkLst>
        </pc:spChg>
        <pc:spChg chg="mod">
          <ac:chgData name="Woradon Suda" userId="187488165ff4ecaf" providerId="LiveId" clId="{11BDC7DC-C4EC-4D27-9E6E-0166AC19E6BD}" dt="2023-05-09T09:19:21.704" v="128" actId="1076"/>
          <ac:spMkLst>
            <pc:docMk/>
            <pc:sldMk cId="2562229832" sldId="256"/>
            <ac:spMk id="21" creationId="{FFE8ADEB-775F-8F16-43F7-2EB02BFC08B5}"/>
          </ac:spMkLst>
        </pc:spChg>
        <pc:spChg chg="mod">
          <ac:chgData name="Woradon Suda" userId="187488165ff4ecaf" providerId="LiveId" clId="{11BDC7DC-C4EC-4D27-9E6E-0166AC19E6BD}" dt="2023-05-09T09:19:19.426" v="127" actId="1076"/>
          <ac:spMkLst>
            <pc:docMk/>
            <pc:sldMk cId="2562229832" sldId="256"/>
            <ac:spMk id="22" creationId="{485F557A-5E44-6FF2-A468-4859BC1A860D}"/>
          </ac:spMkLst>
        </pc:spChg>
        <pc:spChg chg="mod">
          <ac:chgData name="Woradon Suda" userId="187488165ff4ecaf" providerId="LiveId" clId="{11BDC7DC-C4EC-4D27-9E6E-0166AC19E6BD}" dt="2023-05-09T09:19:23.940" v="129" actId="1076"/>
          <ac:spMkLst>
            <pc:docMk/>
            <pc:sldMk cId="2562229832" sldId="256"/>
            <ac:spMk id="23" creationId="{5AF232F2-20EB-B0C7-CDB8-8528B5B58318}"/>
          </ac:spMkLst>
        </pc:spChg>
        <pc:picChg chg="mod">
          <ac:chgData name="Woradon Suda" userId="187488165ff4ecaf" providerId="LiveId" clId="{11BDC7DC-C4EC-4D27-9E6E-0166AC19E6BD}" dt="2023-05-09T09:06:01.367" v="86" actId="14100"/>
          <ac:picMkLst>
            <pc:docMk/>
            <pc:sldMk cId="2562229832" sldId="256"/>
            <ac:picMk id="5" creationId="{C4308858-7C33-2577-95A1-DAF91B0452EF}"/>
          </ac:picMkLst>
        </pc:picChg>
      </pc:sldChg>
    </pc:docChg>
  </pc:docChgLst>
  <pc:docChgLst>
    <pc:chgData name="Woradon Suda" userId="187488165ff4ecaf" providerId="LiveId" clId="{900BB604-D5D7-4064-8D40-4E2E9F400176}"/>
    <pc:docChg chg="undo custSel modSld">
      <pc:chgData name="Woradon Suda" userId="187488165ff4ecaf" providerId="LiveId" clId="{900BB604-D5D7-4064-8D40-4E2E9F400176}" dt="2023-05-10T04:07:18.210" v="938" actId="14100"/>
      <pc:docMkLst>
        <pc:docMk/>
      </pc:docMkLst>
      <pc:sldChg chg="addSp delSp modSp mod">
        <pc:chgData name="Woradon Suda" userId="187488165ff4ecaf" providerId="LiveId" clId="{900BB604-D5D7-4064-8D40-4E2E9F400176}" dt="2023-05-10T04:07:18.210" v="938" actId="14100"/>
        <pc:sldMkLst>
          <pc:docMk/>
          <pc:sldMk cId="2562229832" sldId="256"/>
        </pc:sldMkLst>
        <pc:spChg chg="mod">
          <ac:chgData name="Woradon Suda" userId="187488165ff4ecaf" providerId="LiveId" clId="{900BB604-D5D7-4064-8D40-4E2E9F400176}" dt="2023-05-10T04:05:01.890" v="935" actId="1076"/>
          <ac:spMkLst>
            <pc:docMk/>
            <pc:sldMk cId="2562229832" sldId="256"/>
            <ac:spMk id="2" creationId="{F992FAC1-DA60-11DF-D625-1F1D6230C22D}"/>
          </ac:spMkLst>
        </pc:spChg>
        <pc:spChg chg="add del mod">
          <ac:chgData name="Woradon Suda" userId="187488165ff4ecaf" providerId="LiveId" clId="{900BB604-D5D7-4064-8D40-4E2E9F400176}" dt="2023-05-09T15:07:29.223" v="385" actId="21"/>
          <ac:spMkLst>
            <pc:docMk/>
            <pc:sldMk cId="2562229832" sldId="256"/>
            <ac:spMk id="3" creationId="{6BDF9345-69A1-54D2-F955-A771E785CC69}"/>
          </ac:spMkLst>
        </pc:spChg>
        <pc:spChg chg="mod">
          <ac:chgData name="Woradon Suda" userId="187488165ff4ecaf" providerId="LiveId" clId="{900BB604-D5D7-4064-8D40-4E2E9F400176}" dt="2023-05-09T15:16:46.396" v="586" actId="207"/>
          <ac:spMkLst>
            <pc:docMk/>
            <pc:sldMk cId="2562229832" sldId="256"/>
            <ac:spMk id="6" creationId="{394F59AE-7213-4E31-8FFD-05A161613B72}"/>
          </ac:spMkLst>
        </pc:spChg>
        <pc:spChg chg="mod">
          <ac:chgData name="Woradon Suda" userId="187488165ff4ecaf" providerId="LiveId" clId="{900BB604-D5D7-4064-8D40-4E2E9F400176}" dt="2023-05-09T15:17:02.229" v="589" actId="1076"/>
          <ac:spMkLst>
            <pc:docMk/>
            <pc:sldMk cId="2562229832" sldId="256"/>
            <ac:spMk id="8" creationId="{7CF383C4-0E7A-274A-7E8E-498BDD15C646}"/>
          </ac:spMkLst>
        </pc:spChg>
        <pc:spChg chg="add mod">
          <ac:chgData name="Woradon Suda" userId="187488165ff4ecaf" providerId="LiveId" clId="{900BB604-D5D7-4064-8D40-4E2E9F400176}" dt="2023-05-09T15:17:05.908" v="593" actId="20577"/>
          <ac:spMkLst>
            <pc:docMk/>
            <pc:sldMk cId="2562229832" sldId="256"/>
            <ac:spMk id="9" creationId="{6F1ED09E-23E1-65F0-12FB-19DA016B2B0D}"/>
          </ac:spMkLst>
        </pc:spChg>
        <pc:spChg chg="mod">
          <ac:chgData name="Woradon Suda" userId="187488165ff4ecaf" providerId="LiveId" clId="{900BB604-D5D7-4064-8D40-4E2E9F400176}" dt="2023-05-10T00:18:38.618" v="930" actId="1076"/>
          <ac:spMkLst>
            <pc:docMk/>
            <pc:sldMk cId="2562229832" sldId="256"/>
            <ac:spMk id="10" creationId="{827AB72A-1BAA-D11A-DCFA-552A8A8919D0}"/>
          </ac:spMkLst>
        </pc:spChg>
        <pc:spChg chg="mod">
          <ac:chgData name="Woradon Suda" userId="187488165ff4ecaf" providerId="LiveId" clId="{900BB604-D5D7-4064-8D40-4E2E9F400176}" dt="2023-05-10T00:19:10.874" v="932" actId="1076"/>
          <ac:spMkLst>
            <pc:docMk/>
            <pc:sldMk cId="2562229832" sldId="256"/>
            <ac:spMk id="11" creationId="{C00AE18C-9358-3CB5-7C70-6565E646E5C0}"/>
          </ac:spMkLst>
        </pc:spChg>
        <pc:spChg chg="mod">
          <ac:chgData name="Woradon Suda" userId="187488165ff4ecaf" providerId="LiveId" clId="{900BB604-D5D7-4064-8D40-4E2E9F400176}" dt="2023-05-10T00:18:30.834" v="927" actId="1076"/>
          <ac:spMkLst>
            <pc:docMk/>
            <pc:sldMk cId="2562229832" sldId="256"/>
            <ac:spMk id="20" creationId="{719F0577-877B-9BE2-2E96-74B9555BC2D9}"/>
          </ac:spMkLst>
        </pc:spChg>
        <pc:spChg chg="mod">
          <ac:chgData name="Woradon Suda" userId="187488165ff4ecaf" providerId="LiveId" clId="{900BB604-D5D7-4064-8D40-4E2E9F400176}" dt="2023-05-10T00:18:32.258" v="928" actId="1076"/>
          <ac:spMkLst>
            <pc:docMk/>
            <pc:sldMk cId="2562229832" sldId="256"/>
            <ac:spMk id="21" creationId="{FFE8ADEB-775F-8F16-43F7-2EB02BFC08B5}"/>
          </ac:spMkLst>
        </pc:spChg>
        <pc:spChg chg="mod">
          <ac:chgData name="Woradon Suda" userId="187488165ff4ecaf" providerId="LiveId" clId="{900BB604-D5D7-4064-8D40-4E2E9F400176}" dt="2023-05-10T04:07:18.210" v="938" actId="14100"/>
          <ac:spMkLst>
            <pc:docMk/>
            <pc:sldMk cId="2562229832" sldId="256"/>
            <ac:spMk id="22" creationId="{485F557A-5E44-6FF2-A468-4859BC1A860D}"/>
          </ac:spMkLst>
        </pc:spChg>
        <pc:spChg chg="mod">
          <ac:chgData name="Woradon Suda" userId="187488165ff4ecaf" providerId="LiveId" clId="{900BB604-D5D7-4064-8D40-4E2E9F400176}" dt="2023-05-10T04:05:20.721" v="937" actId="1076"/>
          <ac:spMkLst>
            <pc:docMk/>
            <pc:sldMk cId="2562229832" sldId="256"/>
            <ac:spMk id="23" creationId="{5AF232F2-20EB-B0C7-CDB8-8528B5B58318}"/>
          </ac:spMkLst>
        </pc:spChg>
        <pc:picChg chg="mod">
          <ac:chgData name="Woradon Suda" userId="187488165ff4ecaf" providerId="LiveId" clId="{900BB604-D5D7-4064-8D40-4E2E9F400176}" dt="2023-05-09T15:11:51.557" v="488" actId="14100"/>
          <ac:picMkLst>
            <pc:docMk/>
            <pc:sldMk cId="2562229832" sldId="256"/>
            <ac:picMk id="5" creationId="{C4308858-7C33-2577-95A1-DAF91B0452EF}"/>
          </ac:picMkLst>
        </pc:picChg>
        <pc:picChg chg="mod">
          <ac:chgData name="Woradon Suda" userId="187488165ff4ecaf" providerId="LiveId" clId="{900BB604-D5D7-4064-8D40-4E2E9F400176}" dt="2023-05-09T15:16:29.125" v="583" actId="14100"/>
          <ac:picMkLst>
            <pc:docMk/>
            <pc:sldMk cId="2562229832" sldId="256"/>
            <ac:picMk id="7" creationId="{206D0917-349E-026C-2B02-6B1B3146BDD4}"/>
          </ac:picMkLst>
        </pc:picChg>
      </pc:sldChg>
    </pc:docChg>
  </pc:docChgLst>
  <pc:docChgLst>
    <pc:chgData name="Woradon Suda" userId="187488165ff4ecaf" providerId="LiveId" clId="{F9486E93-D6D9-49F7-BDBC-81B07414C4CE}"/>
    <pc:docChg chg="undo redo custSel modSld">
      <pc:chgData name="Woradon Suda" userId="187488165ff4ecaf" providerId="LiveId" clId="{F9486E93-D6D9-49F7-BDBC-81B07414C4CE}" dt="2023-05-12T07:00:19.339" v="1119" actId="1076"/>
      <pc:docMkLst>
        <pc:docMk/>
      </pc:docMkLst>
      <pc:sldChg chg="addSp delSp modSp mod setBg">
        <pc:chgData name="Woradon Suda" userId="187488165ff4ecaf" providerId="LiveId" clId="{F9486E93-D6D9-49F7-BDBC-81B07414C4CE}" dt="2023-05-12T07:00:19.339" v="1119" actId="1076"/>
        <pc:sldMkLst>
          <pc:docMk/>
          <pc:sldMk cId="2562229832" sldId="256"/>
        </pc:sldMkLst>
        <pc:spChg chg="mod">
          <ac:chgData name="Woradon Suda" userId="187488165ff4ecaf" providerId="LiveId" clId="{F9486E93-D6D9-49F7-BDBC-81B07414C4CE}" dt="2023-05-12T06:23:39.585" v="501" actId="1076"/>
          <ac:spMkLst>
            <pc:docMk/>
            <pc:sldMk cId="2562229832" sldId="256"/>
            <ac:spMk id="2" creationId="{F992FAC1-DA60-11DF-D625-1F1D6230C22D}"/>
          </ac:spMkLst>
        </pc:spChg>
        <pc:spChg chg="del">
          <ac:chgData name="Woradon Suda" userId="187488165ff4ecaf" providerId="LiveId" clId="{F9486E93-D6D9-49F7-BDBC-81B07414C4CE}" dt="2023-05-12T06:20:17.382" v="447" actId="478"/>
          <ac:spMkLst>
            <pc:docMk/>
            <pc:sldMk cId="2562229832" sldId="256"/>
            <ac:spMk id="3" creationId="{D0388E63-20CC-3394-CCC4-877229F5C8EF}"/>
          </ac:spMkLst>
        </pc:spChg>
        <pc:spChg chg="add del mod">
          <ac:chgData name="Woradon Suda" userId="187488165ff4ecaf" providerId="LiveId" clId="{F9486E93-D6D9-49F7-BDBC-81B07414C4CE}" dt="2023-05-12T06:20:26.479" v="457" actId="478"/>
          <ac:spMkLst>
            <pc:docMk/>
            <pc:sldMk cId="2562229832" sldId="256"/>
            <ac:spMk id="5" creationId="{D59DC9BF-4096-B134-4972-1F5D43982C22}"/>
          </ac:spMkLst>
        </pc:spChg>
        <pc:spChg chg="add mod">
          <ac:chgData name="Woradon Suda" userId="187488165ff4ecaf" providerId="LiveId" clId="{F9486E93-D6D9-49F7-BDBC-81B07414C4CE}" dt="2023-05-11T04:46:02.189" v="182" actId="571"/>
          <ac:spMkLst>
            <pc:docMk/>
            <pc:sldMk cId="2562229832" sldId="256"/>
            <ac:spMk id="5" creationId="{E400AC00-05AC-A599-213A-D9ADBC046D99}"/>
          </ac:spMkLst>
        </pc:spChg>
        <pc:spChg chg="add mod">
          <ac:chgData name="Woradon Suda" userId="187488165ff4ecaf" providerId="LiveId" clId="{F9486E93-D6D9-49F7-BDBC-81B07414C4CE}" dt="2023-05-12T06:58:30.421" v="1114" actId="207"/>
          <ac:spMkLst>
            <pc:docMk/>
            <pc:sldMk cId="2562229832" sldId="256"/>
            <ac:spMk id="7" creationId="{6FC5BFD1-E018-23DB-1440-8B039B0BC53E}"/>
          </ac:spMkLst>
        </pc:spChg>
        <pc:spChg chg="del mod">
          <ac:chgData name="Woradon Suda" userId="187488165ff4ecaf" providerId="LiveId" clId="{F9486E93-D6D9-49F7-BDBC-81B07414C4CE}" dt="2023-05-11T04:50:13.774" v="322" actId="478"/>
          <ac:spMkLst>
            <pc:docMk/>
            <pc:sldMk cId="2562229832" sldId="256"/>
            <ac:spMk id="8" creationId="{7CF383C4-0E7A-274A-7E8E-498BDD15C646}"/>
          </ac:spMkLst>
        </pc:spChg>
        <pc:spChg chg="add del mod">
          <ac:chgData name="Woradon Suda" userId="187488165ff4ecaf" providerId="LiveId" clId="{F9486E93-D6D9-49F7-BDBC-81B07414C4CE}" dt="2023-05-12T06:24:09.568" v="509" actId="478"/>
          <ac:spMkLst>
            <pc:docMk/>
            <pc:sldMk cId="2562229832" sldId="256"/>
            <ac:spMk id="8" creationId="{E0695DF6-B31C-B45D-99D5-73E2465B7E7B}"/>
          </ac:spMkLst>
        </pc:spChg>
        <pc:spChg chg="del mod">
          <ac:chgData name="Woradon Suda" userId="187488165ff4ecaf" providerId="LiveId" clId="{F9486E93-D6D9-49F7-BDBC-81B07414C4CE}" dt="2023-05-12T06:20:31.210" v="460" actId="478"/>
          <ac:spMkLst>
            <pc:docMk/>
            <pc:sldMk cId="2562229832" sldId="256"/>
            <ac:spMk id="10" creationId="{827AB72A-1BAA-D11A-DCFA-552A8A8919D0}"/>
          </ac:spMkLst>
        </pc:spChg>
        <pc:spChg chg="del mod">
          <ac:chgData name="Woradon Suda" userId="187488165ff4ecaf" providerId="LiveId" clId="{F9486E93-D6D9-49F7-BDBC-81B07414C4CE}" dt="2023-05-12T06:20:31.910" v="461" actId="478"/>
          <ac:spMkLst>
            <pc:docMk/>
            <pc:sldMk cId="2562229832" sldId="256"/>
            <ac:spMk id="11" creationId="{C00AE18C-9358-3CB5-7C70-6565E646E5C0}"/>
          </ac:spMkLst>
        </pc:spChg>
        <pc:spChg chg="del mod">
          <ac:chgData name="Woradon Suda" userId="187488165ff4ecaf" providerId="LiveId" clId="{F9486E93-D6D9-49F7-BDBC-81B07414C4CE}" dt="2023-05-12T06:23:41.485" v="502" actId="478"/>
          <ac:spMkLst>
            <pc:docMk/>
            <pc:sldMk cId="2562229832" sldId="256"/>
            <ac:spMk id="12" creationId="{4F77E4B3-A128-1660-BF3C-3618E3AA0C63}"/>
          </ac:spMkLst>
        </pc:spChg>
        <pc:spChg chg="del mod">
          <ac:chgData name="Woradon Suda" userId="187488165ff4ecaf" providerId="LiveId" clId="{F9486E93-D6D9-49F7-BDBC-81B07414C4CE}" dt="2023-05-12T06:23:41.905" v="503" actId="478"/>
          <ac:spMkLst>
            <pc:docMk/>
            <pc:sldMk cId="2562229832" sldId="256"/>
            <ac:spMk id="13" creationId="{2B22DE3A-FF88-CD5A-AB3B-CAF3A0B75CDE}"/>
          </ac:spMkLst>
        </pc:spChg>
        <pc:spChg chg="mod">
          <ac:chgData name="Woradon Suda" userId="187488165ff4ecaf" providerId="LiveId" clId="{F9486E93-D6D9-49F7-BDBC-81B07414C4CE}" dt="2023-05-12T06:28:05.731" v="602" actId="1076"/>
          <ac:spMkLst>
            <pc:docMk/>
            <pc:sldMk cId="2562229832" sldId="256"/>
            <ac:spMk id="14" creationId="{26C983A1-30DD-6EEC-FE13-8B0D873C06B3}"/>
          </ac:spMkLst>
        </pc:spChg>
        <pc:spChg chg="add mod">
          <ac:chgData name="Woradon Suda" userId="187488165ff4ecaf" providerId="LiveId" clId="{F9486E93-D6D9-49F7-BDBC-81B07414C4CE}" dt="2023-05-12T06:59:44.195" v="1115" actId="14100"/>
          <ac:spMkLst>
            <pc:docMk/>
            <pc:sldMk cId="2562229832" sldId="256"/>
            <ac:spMk id="16" creationId="{78965831-F021-4D40-613B-E1D41F215817}"/>
          </ac:spMkLst>
        </pc:spChg>
        <pc:spChg chg="add mod">
          <ac:chgData name="Woradon Suda" userId="187488165ff4ecaf" providerId="LiveId" clId="{F9486E93-D6D9-49F7-BDBC-81B07414C4CE}" dt="2023-05-12T06:55:03.611" v="1108" actId="207"/>
          <ac:spMkLst>
            <pc:docMk/>
            <pc:sldMk cId="2562229832" sldId="256"/>
            <ac:spMk id="17" creationId="{1E29126D-C074-A320-CCE8-8E839BC9AE00}"/>
          </ac:spMkLst>
        </pc:spChg>
        <pc:spChg chg="add mod">
          <ac:chgData name="Woradon Suda" userId="187488165ff4ecaf" providerId="LiveId" clId="{F9486E93-D6D9-49F7-BDBC-81B07414C4CE}" dt="2023-05-12T06:55:12.778" v="1109" actId="207"/>
          <ac:spMkLst>
            <pc:docMk/>
            <pc:sldMk cId="2562229832" sldId="256"/>
            <ac:spMk id="18" creationId="{4DB23F5F-55DB-772F-5F4B-E638DD5BA234}"/>
          </ac:spMkLst>
        </pc:spChg>
        <pc:spChg chg="add mod">
          <ac:chgData name="Woradon Suda" userId="187488165ff4ecaf" providerId="LiveId" clId="{F9486E93-D6D9-49F7-BDBC-81B07414C4CE}" dt="2023-05-12T06:56:04.025" v="1111" actId="207"/>
          <ac:spMkLst>
            <pc:docMk/>
            <pc:sldMk cId="2562229832" sldId="256"/>
            <ac:spMk id="19" creationId="{DA17547B-FC54-785F-2B0D-DA63191778C2}"/>
          </ac:spMkLst>
        </pc:spChg>
        <pc:spChg chg="add mod">
          <ac:chgData name="Woradon Suda" userId="187488165ff4ecaf" providerId="LiveId" clId="{F9486E93-D6D9-49F7-BDBC-81B07414C4CE}" dt="2023-05-12T06:56:15.691" v="1112" actId="207"/>
          <ac:spMkLst>
            <pc:docMk/>
            <pc:sldMk cId="2562229832" sldId="256"/>
            <ac:spMk id="20" creationId="{30E7A303-F382-EB3F-C899-EE4FD10170D7}"/>
          </ac:spMkLst>
        </pc:spChg>
        <pc:spChg chg="mod">
          <ac:chgData name="Woradon Suda" userId="187488165ff4ecaf" providerId="LiveId" clId="{F9486E93-D6D9-49F7-BDBC-81B07414C4CE}" dt="2023-05-12T06:49:45.856" v="1104" actId="20577"/>
          <ac:spMkLst>
            <pc:docMk/>
            <pc:sldMk cId="2562229832" sldId="256"/>
            <ac:spMk id="22" creationId="{485F557A-5E44-6FF2-A468-4859BC1A860D}"/>
          </ac:spMkLst>
        </pc:spChg>
        <pc:spChg chg="mod">
          <ac:chgData name="Woradon Suda" userId="187488165ff4ecaf" providerId="LiveId" clId="{F9486E93-D6D9-49F7-BDBC-81B07414C4CE}" dt="2023-05-11T04:46:16.239" v="184" actId="1076"/>
          <ac:spMkLst>
            <pc:docMk/>
            <pc:sldMk cId="2562229832" sldId="256"/>
            <ac:spMk id="29" creationId="{072C8F57-5AD1-A013-A4CC-897299D8E800}"/>
          </ac:spMkLst>
        </pc:spChg>
        <pc:spChg chg="mod">
          <ac:chgData name="Woradon Suda" userId="187488165ff4ecaf" providerId="LiveId" clId="{F9486E93-D6D9-49F7-BDBC-81B07414C4CE}" dt="2023-05-12T06:59:46.747" v="1116" actId="14100"/>
          <ac:spMkLst>
            <pc:docMk/>
            <pc:sldMk cId="2562229832" sldId="256"/>
            <ac:spMk id="54" creationId="{A7393756-E26F-5264-7543-21125919F900}"/>
          </ac:spMkLst>
        </pc:spChg>
        <pc:spChg chg="mod">
          <ac:chgData name="Woradon Suda" userId="187488165ff4ecaf" providerId="LiveId" clId="{F9486E93-D6D9-49F7-BDBC-81B07414C4CE}" dt="2023-05-12T06:28:19.319" v="605" actId="1076"/>
          <ac:spMkLst>
            <pc:docMk/>
            <pc:sldMk cId="2562229832" sldId="256"/>
            <ac:spMk id="55" creationId="{CEBFA163-BA9E-AE34-D3FA-9B761F31E138}"/>
          </ac:spMkLst>
        </pc:spChg>
        <pc:spChg chg="mod">
          <ac:chgData name="Woradon Suda" userId="187488165ff4ecaf" providerId="LiveId" clId="{F9486E93-D6D9-49F7-BDBC-81B07414C4CE}" dt="2023-05-12T06:26:08.700" v="523" actId="403"/>
          <ac:spMkLst>
            <pc:docMk/>
            <pc:sldMk cId="2562229832" sldId="256"/>
            <ac:spMk id="56" creationId="{6EE550DC-D960-FDC8-9F61-6329CBFEF14E}"/>
          </ac:spMkLst>
        </pc:spChg>
        <pc:spChg chg="mod">
          <ac:chgData name="Woradon Suda" userId="187488165ff4ecaf" providerId="LiveId" clId="{F9486E93-D6D9-49F7-BDBC-81B07414C4CE}" dt="2023-05-12T06:21:27.601" v="476" actId="14100"/>
          <ac:spMkLst>
            <pc:docMk/>
            <pc:sldMk cId="2562229832" sldId="256"/>
            <ac:spMk id="61" creationId="{0FA230BF-3C32-2690-E22C-491924D7116E}"/>
          </ac:spMkLst>
        </pc:spChg>
        <pc:spChg chg="mod">
          <ac:chgData name="Woradon Suda" userId="187488165ff4ecaf" providerId="LiveId" clId="{F9486E93-D6D9-49F7-BDBC-81B07414C4CE}" dt="2023-05-12T06:23:04.779" v="490" actId="1076"/>
          <ac:spMkLst>
            <pc:docMk/>
            <pc:sldMk cId="2562229832" sldId="256"/>
            <ac:spMk id="62" creationId="{4045C91C-3C4A-BB6E-8CC1-05E53F418B73}"/>
          </ac:spMkLst>
        </pc:spChg>
        <pc:spChg chg="mod">
          <ac:chgData name="Woradon Suda" userId="187488165ff4ecaf" providerId="LiveId" clId="{F9486E93-D6D9-49F7-BDBC-81B07414C4CE}" dt="2023-05-12T06:59:57.011" v="1118" actId="1076"/>
          <ac:spMkLst>
            <pc:docMk/>
            <pc:sldMk cId="2562229832" sldId="256"/>
            <ac:spMk id="1024" creationId="{C997791F-E478-E42F-E2F4-FE1A7799D12E}"/>
          </ac:spMkLst>
        </pc:spChg>
        <pc:spChg chg="mod">
          <ac:chgData name="Woradon Suda" userId="187488165ff4ecaf" providerId="LiveId" clId="{F9486E93-D6D9-49F7-BDBC-81B07414C4CE}" dt="2023-05-12T06:22:52.890" v="487" actId="1076"/>
          <ac:spMkLst>
            <pc:docMk/>
            <pc:sldMk cId="2562229832" sldId="256"/>
            <ac:spMk id="1025" creationId="{CD03D614-729D-22D9-757E-006746B8EE89}"/>
          </ac:spMkLst>
        </pc:spChg>
        <pc:spChg chg="del mod">
          <ac:chgData name="Woradon Suda" userId="187488165ff4ecaf" providerId="LiveId" clId="{F9486E93-D6D9-49F7-BDBC-81B07414C4CE}" dt="2023-05-12T06:21:00.521" v="469" actId="478"/>
          <ac:spMkLst>
            <pc:docMk/>
            <pc:sldMk cId="2562229832" sldId="256"/>
            <ac:spMk id="1030" creationId="{50A3591D-C687-FA9F-9728-F474195C6FDD}"/>
          </ac:spMkLst>
        </pc:spChg>
        <pc:picChg chg="mod">
          <ac:chgData name="Woradon Suda" userId="187488165ff4ecaf" providerId="LiveId" clId="{F9486E93-D6D9-49F7-BDBC-81B07414C4CE}" dt="2023-05-12T06:59:50.923" v="1117" actId="1076"/>
          <ac:picMkLst>
            <pc:docMk/>
            <pc:sldMk cId="2562229832" sldId="256"/>
            <ac:picMk id="6" creationId="{FD4F9745-6F31-B584-190B-EDA9848C348F}"/>
          </ac:picMkLst>
        </pc:picChg>
        <pc:picChg chg="add mod">
          <ac:chgData name="Woradon Suda" userId="187488165ff4ecaf" providerId="LiveId" clId="{F9486E93-D6D9-49F7-BDBC-81B07414C4CE}" dt="2023-05-11T04:46:02.189" v="182" actId="571"/>
          <ac:picMkLst>
            <pc:docMk/>
            <pc:sldMk cId="2562229832" sldId="256"/>
            <ac:picMk id="7" creationId="{B1F81BC5-6B31-93FB-FE7F-CDCB2EC09112}"/>
          </ac:picMkLst>
        </pc:picChg>
        <pc:picChg chg="mod">
          <ac:chgData name="Woradon Suda" userId="187488165ff4ecaf" providerId="LiveId" clId="{F9486E93-D6D9-49F7-BDBC-81B07414C4CE}" dt="2023-05-12T07:00:19.339" v="1119" actId="1076"/>
          <ac:picMkLst>
            <pc:docMk/>
            <pc:sldMk cId="2562229832" sldId="256"/>
            <ac:picMk id="9" creationId="{56328605-7D5B-E584-51BD-A002A21A15EE}"/>
          </ac:picMkLst>
        </pc:picChg>
        <pc:picChg chg="mod">
          <ac:chgData name="Woradon Suda" userId="187488165ff4ecaf" providerId="LiveId" clId="{F9486E93-D6D9-49F7-BDBC-81B07414C4CE}" dt="2023-05-11T04:46:16.239" v="184" actId="1076"/>
          <ac:picMkLst>
            <pc:docMk/>
            <pc:sldMk cId="2562229832" sldId="256"/>
            <ac:picMk id="36" creationId="{4E1EAF82-621E-4280-B013-29CA2229461E}"/>
          </ac:picMkLst>
        </pc:picChg>
        <pc:picChg chg="mod">
          <ac:chgData name="Woradon Suda" userId="187488165ff4ecaf" providerId="LiveId" clId="{F9486E93-D6D9-49F7-BDBC-81B07414C4CE}" dt="2023-05-11T04:46:16.239" v="184" actId="1076"/>
          <ac:picMkLst>
            <pc:docMk/>
            <pc:sldMk cId="2562229832" sldId="256"/>
            <ac:picMk id="52" creationId="{8E8358B1-5AAC-04A9-2004-6DF4261FE6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28E68-6FE1-424B-AC4B-CA2FA6FDEF6A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84056-7A7A-4DDA-A653-59AE9425E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2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0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8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35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1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2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769A0-0330-4372-9697-8DCE68E9A7B3}" type="datetimeFigureOut">
              <a:rPr lang="en-US" smtClean="0"/>
              <a:t>5/24/2023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37F03-C66A-4035-B0F5-378130B3A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microsoft.com/office/2007/relationships/hdphoto" Target="../media/hdphoto6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3.wdp"/><Relationship Id="rId10" Type="http://schemas.openxmlformats.org/officeDocument/2006/relationships/image" Target="../media/image8.png"/><Relationship Id="rId19" Type="http://schemas.microsoft.com/office/2007/relationships/hdphoto" Target="../media/hdphoto5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95C7F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36">
            <a:extLst>
              <a:ext uri="{FF2B5EF4-FFF2-40B4-BE49-F238E27FC236}">
                <a16:creationId xmlns:a16="http://schemas.microsoft.com/office/drawing/2014/main" id="{A2617503-636A-EA07-6E67-C31E5460A36C}"/>
              </a:ext>
            </a:extLst>
          </p:cNvPr>
          <p:cNvSpPr/>
          <p:nvPr/>
        </p:nvSpPr>
        <p:spPr>
          <a:xfrm>
            <a:off x="131710" y="5249669"/>
            <a:ext cx="6577868" cy="2559737"/>
          </a:xfrm>
          <a:prstGeom prst="rect">
            <a:avLst/>
          </a:prstGeom>
          <a:noFill/>
          <a:ln w="57150">
            <a:solidFill>
              <a:srgbClr val="00B05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5F41442D-AF10-BF63-5297-F13B1B00A932}"/>
              </a:ext>
            </a:extLst>
          </p:cNvPr>
          <p:cNvSpPr txBox="1"/>
          <p:nvPr/>
        </p:nvSpPr>
        <p:spPr>
          <a:xfrm>
            <a:off x="0" y="9067652"/>
            <a:ext cx="5019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องค์การบริหารส่วนตำบลปะอาว อำเภอเมือง จังหวัดอุบลราชธานี 34000.</a:t>
            </a:r>
          </a:p>
          <a:p>
            <a:r>
              <a:rPr lang="th-TH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โทร 045-840492 โทรสาร 045-840492 </a:t>
            </a:r>
            <a:r>
              <a:rPr lang="en-US" b="1" dirty="0">
                <a:solidFill>
                  <a:schemeClr val="bg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@pa-ao.go.th 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AC910966-28F7-9D46-52BC-2E42B9C8CA30}"/>
              </a:ext>
            </a:extLst>
          </p:cNvPr>
          <p:cNvSpPr/>
          <p:nvPr/>
        </p:nvSpPr>
        <p:spPr>
          <a:xfrm>
            <a:off x="0" y="9067348"/>
            <a:ext cx="6858000" cy="838651"/>
          </a:xfrm>
          <a:prstGeom prst="rect">
            <a:avLst/>
          </a:prstGeom>
          <a:solidFill>
            <a:srgbClr val="F6BE98">
              <a:alpha val="77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</a:endParaRP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07C343F6-5F41-8E2C-7625-00F233478FF2}"/>
              </a:ext>
            </a:extLst>
          </p:cNvPr>
          <p:cNvSpPr/>
          <p:nvPr/>
        </p:nvSpPr>
        <p:spPr>
          <a:xfrm>
            <a:off x="211921" y="9195595"/>
            <a:ext cx="1293369" cy="189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อบต</a:t>
            </a:r>
            <a:r>
              <a:rPr 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r>
              <a:rPr lang="th-TH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ปะอาว อำเภอเมือง</a:t>
            </a:r>
            <a:endParaRPr lang="en-US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6970C77C-C066-34DE-0154-D85BE8A90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7" y="9121646"/>
            <a:ext cx="317154" cy="315376"/>
          </a:xfrm>
          <a:prstGeom prst="rect">
            <a:avLst/>
          </a:prstGeom>
        </p:spPr>
      </p:pic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072C8F57-5AD1-A013-A4CC-897299D8E800}"/>
              </a:ext>
            </a:extLst>
          </p:cNvPr>
          <p:cNvSpPr txBox="1"/>
          <p:nvPr/>
        </p:nvSpPr>
        <p:spPr>
          <a:xfrm>
            <a:off x="1789467" y="9141452"/>
            <a:ext cx="50292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400" b="1" kern="1200" dirty="0"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องค์การบริหารส่วนตำบลปะอาว อำเภอเมือง จังหวัดอุบลราชธานี</a:t>
            </a:r>
            <a:r>
              <a:rPr lang="en-US" sz="1400" b="1" kern="1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34000</a:t>
            </a:r>
            <a:endParaRPr lang="en-US" sz="1400" b="1" dirty="0"/>
          </a:p>
          <a:p>
            <a:pPr marL="0" algn="r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th-TH" sz="1400" b="1" kern="1200" dirty="0">
                <a:latin typeface="TH SarabunIT๙" panose="020B0500040200020003" pitchFamily="34" charset="-34"/>
                <a:ea typeface="+mn-ea"/>
                <a:cs typeface="TH SarabunIT๙" panose="020B0500040200020003" pitchFamily="34" charset="-34"/>
              </a:rPr>
              <a:t>โทร 045-840492 โทรสาร 045-840492  </a:t>
            </a:r>
            <a:r>
              <a:rPr lang="en-US" sz="1400" b="1" kern="12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palad@pa-ao.go.th </a:t>
            </a:r>
            <a:endParaRPr lang="en-US" sz="1400" b="1" dirty="0"/>
          </a:p>
          <a:p>
            <a:endParaRPr lang="en-US" dirty="0"/>
          </a:p>
        </p:txBody>
      </p:sp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4E1EAF82-621E-4280-B013-29CA222946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89" b="90000" l="6000" r="90000">
                        <a14:foregroundMark x1="9889" y1="14778" x2="6000" y2="24556"/>
                        <a14:foregroundMark x1="6000" y1="24556" x2="10000" y2="41889"/>
                        <a14:foregroundMark x1="13444" y1="9889" x2="24667" y2="10333"/>
                        <a14:foregroundMark x1="24667" y1="10333" x2="15222" y2="8889"/>
                        <a14:foregroundMark x1="15222" y1="8889" x2="13667" y2="9667"/>
                        <a14:foregroundMark x1="59000" y1="38111" x2="53889" y2="44333"/>
                        <a14:foregroundMark x1="53889" y1="44333" x2="61889" y2="42889"/>
                        <a14:foregroundMark x1="61889" y1="42889" x2="59000" y2="38000"/>
                        <a14:foregroundMark x1="55222" y1="27778" x2="65111" y2="30444"/>
                        <a14:foregroundMark x1="71838" y1="37974" x2="72556" y2="38778"/>
                        <a14:foregroundMark x1="65111" y1="30444" x2="71828" y2="37963"/>
                        <a14:foregroundMark x1="72556" y1="38778" x2="72667" y2="47444"/>
                        <a14:foregroundMark x1="57085" y1="32677" x2="53556" y2="29333"/>
                        <a14:foregroundMark x1="72667" y1="47444" x2="68277" y2="43284"/>
                        <a14:foregroundMark x1="53556" y1="29333" x2="55778" y2="28111"/>
                        <a14:foregroundMark x1="55320" y1="18691" x2="65222" y2="20222"/>
                        <a14:foregroundMark x1="65222" y1="20222" x2="73000" y2="24778"/>
                        <a14:foregroundMark x1="73000" y1="24778" x2="79222" y2="33556"/>
                        <a14:foregroundMark x1="79222" y1="33556" x2="82111" y2="43000"/>
                        <a14:foregroundMark x1="82111" y1="43000" x2="76612" y2="39150"/>
                        <a14:foregroundMark x1="62138" y1="24487" x2="54313" y2="20599"/>
                        <a14:backgroundMark x1="60778" y1="36000" x2="60778" y2="36000"/>
                        <a14:backgroundMark x1="57000" y1="32778" x2="66778" y2="36667"/>
                        <a14:backgroundMark x1="66778" y1="36667" x2="58667" y2="35778"/>
                        <a14:backgroundMark x1="58667" y1="35778" x2="57444" y2="33444"/>
                        <a14:backgroundMark x1="66556" y1="38444" x2="63000" y2="38889"/>
                        <a14:backgroundMark x1="65222" y1="41000" x2="68222" y2="43333"/>
                        <a14:backgroundMark x1="76556" y1="39000" x2="72778" y2="31444"/>
                        <a14:backgroundMark x1="72778" y1="31444" x2="62222" y2="24667"/>
                        <a14:backgroundMark x1="72667" y1="32222" x2="74111" y2="37333"/>
                        <a14:backgroundMark x1="74778" y1="36889" x2="76000" y2="39111"/>
                        <a14:backgroundMark x1="54333" y1="19000" x2="55333" y2="18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894669" y="9395386"/>
            <a:ext cx="220160" cy="22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รูปภาพ 51">
            <a:extLst>
              <a:ext uri="{FF2B5EF4-FFF2-40B4-BE49-F238E27FC236}">
                <a16:creationId xmlns:a16="http://schemas.microsoft.com/office/drawing/2014/main" id="{8E8358B1-5AAC-04A9-2004-6DF4261FE6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88" y="9425042"/>
            <a:ext cx="160848" cy="160848"/>
          </a:xfrm>
          <a:prstGeom prst="rect">
            <a:avLst/>
          </a:prstGeom>
        </p:spPr>
      </p:pic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26C983A1-30DD-6EEC-FE13-8B0D873C06B3}"/>
              </a:ext>
            </a:extLst>
          </p:cNvPr>
          <p:cNvSpPr/>
          <p:nvPr/>
        </p:nvSpPr>
        <p:spPr>
          <a:xfrm>
            <a:off x="318424" y="9568429"/>
            <a:ext cx="1206625" cy="1935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:https://www.pa-ao.go.th/  </a:t>
            </a:r>
            <a:r>
              <a:rPr lang="th-TH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56328605-7D5B-E584-51BD-A002A21A15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139" y="9469958"/>
            <a:ext cx="610325" cy="42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0C874C4E-4806-C61D-2DDE-CD10962861D1}"/>
              </a:ext>
            </a:extLst>
          </p:cNvPr>
          <p:cNvSpPr txBox="1"/>
          <p:nvPr/>
        </p:nvSpPr>
        <p:spPr>
          <a:xfrm>
            <a:off x="1074420" y="7627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CCB1C32A-1EAD-E178-F423-877AAE7BEAA4}"/>
              </a:ext>
            </a:extLst>
          </p:cNvPr>
          <p:cNvSpPr txBox="1"/>
          <p:nvPr/>
        </p:nvSpPr>
        <p:spPr>
          <a:xfrm>
            <a:off x="627424" y="3223448"/>
            <a:ext cx="5573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highlight>
                  <a:srgbClr val="CC787E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รณรงค์การลดใช้ถุงพลาสติก “</a:t>
            </a:r>
            <a:r>
              <a:rPr lang="en-US" sz="2400" b="1" dirty="0">
                <a:highlight>
                  <a:srgbClr val="CC787E"/>
                </a:highlight>
                <a:latin typeface="TH SarabunIT๙" panose="020B0500040200020003" pitchFamily="34" charset="-34"/>
                <a:cs typeface="TH SarabunIT๙" panose="020B0500040200020003" pitchFamily="34" charset="-34"/>
              </a:rPr>
              <a:t>Say no to Plastic Bags”</a:t>
            </a:r>
            <a:endParaRPr lang="th-TH" sz="2400" b="1" dirty="0">
              <a:highlight>
                <a:srgbClr val="CC787E"/>
              </a:highligh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31" name="สี่เหลี่ยมผืนผ้า: มุมมน 30">
            <a:extLst>
              <a:ext uri="{FF2B5EF4-FFF2-40B4-BE49-F238E27FC236}">
                <a16:creationId xmlns:a16="http://schemas.microsoft.com/office/drawing/2014/main" id="{B22DFB56-4093-26BF-0D1C-DB60A816C130}"/>
              </a:ext>
            </a:extLst>
          </p:cNvPr>
          <p:cNvSpPr/>
          <p:nvPr/>
        </p:nvSpPr>
        <p:spPr>
          <a:xfrm>
            <a:off x="116236" y="2581258"/>
            <a:ext cx="6702461" cy="64168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>
            <a:reflection stA="34000" endPos="0" dist="508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“โครงสร้างพื้นฐานดี สิ่งแวดล้อมไม่มีมลพิษ พัฒนาคนให้มีคุณภาพทุกด้าน </a:t>
            </a:r>
          </a:p>
          <a:p>
            <a:pPr algn="ctr"/>
            <a:r>
              <a:rPr lang="th-TH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ประสานการมีส่วนร่วมทุกภาคส่วน สร้างชุมชนให้เข้มแข็งและน่าอยู่”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9F2B6A10-FE90-1A45-F2D6-FAA46B798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186" y="2576206"/>
            <a:ext cx="654638" cy="622189"/>
          </a:xfrm>
          <a:prstGeom prst="ellipse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D3C06F1B-F849-3061-8A32-5586BDDB69B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70" b="7175"/>
          <a:stretch/>
        </p:blipFill>
        <p:spPr>
          <a:xfrm>
            <a:off x="5690726" y="2670647"/>
            <a:ext cx="955353" cy="462906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3FA896D-DF79-0C93-38F6-F3BC7D7E6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3" t="35979"/>
          <a:stretch/>
        </p:blipFill>
        <p:spPr bwMode="auto">
          <a:xfrm>
            <a:off x="-4531" y="8867437"/>
            <a:ext cx="6577868" cy="19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60752D0-4E9D-0F60-7031-88C3E53160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1144" y="8744376"/>
            <a:ext cx="672090" cy="320886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06F956EF-BB02-3B98-1360-4E6F66202E5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4414" b="-620"/>
          <a:stretch/>
        </p:blipFill>
        <p:spPr>
          <a:xfrm>
            <a:off x="-18337" y="0"/>
            <a:ext cx="6891572" cy="2559737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200AC5C3-2281-1B6C-025F-C9A6BDD04EBD}"/>
              </a:ext>
            </a:extLst>
          </p:cNvPr>
          <p:cNvSpPr txBox="1"/>
          <p:nvPr/>
        </p:nvSpPr>
        <p:spPr>
          <a:xfrm>
            <a:off x="116236" y="7868596"/>
            <a:ext cx="6577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องค์การบริหารส่วนตำบลปะอาว ขอเชิญร่วมรณรงค์ 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“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ลดการใช้ถุงพลาสติก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” 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ช่วยลดปัญหาโลกร้อน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</a:p>
          <a:p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ลดปริมาณขยะมูลฝอย ไม่ทำให้เกิดก๊าซเรือนกระจก ลดการเผาผลาญเชื้อเพลิง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และลดการปล่อยก๊าซคาร์บอนไดออกไซด์</a:t>
            </a:r>
            <a:r>
              <a:rPr lang="en-US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พัฒนาความยั่งยืนทางธรรมชาติและสิ่งแวดล้อม พร้อมคืนคุณภาพชีวิตให้สังคม</a:t>
            </a:r>
            <a:endParaRPr lang="en-US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FE23312B-C4D0-61EF-FACC-0C982FF6DEB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-150" b="67187"/>
          <a:stretch/>
        </p:blipFill>
        <p:spPr>
          <a:xfrm>
            <a:off x="407668" y="3803523"/>
            <a:ext cx="5995004" cy="1295698"/>
          </a:xfrm>
          <a:prstGeom prst="rect">
            <a:avLst/>
          </a:prstGeom>
        </p:spPr>
      </p:pic>
      <p:pic>
        <p:nvPicPr>
          <p:cNvPr id="1030" name="Picture 6" descr="ประเมินดีมานด์ถุงใช้ซ้ำพุ่ง 410 ล้านใบปี 63">
            <a:extLst>
              <a:ext uri="{FF2B5EF4-FFF2-40B4-BE49-F238E27FC236}">
                <a16:creationId xmlns:a16="http://schemas.microsoft.com/office/drawing/2014/main" id="{ACC6F26E-5C1A-FFFF-118A-8CECA9424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1" y="5510386"/>
            <a:ext cx="2987658" cy="210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รูปภาพ 32">
            <a:extLst>
              <a:ext uri="{FF2B5EF4-FFF2-40B4-BE49-F238E27FC236}">
                <a16:creationId xmlns:a16="http://schemas.microsoft.com/office/drawing/2014/main" id="{E7CF7DD8-00E9-D663-BE25-5C274A2F50E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1842">
                        <a14:foregroundMark x1="90263" y1="49605" x2="91842" y2="61316"/>
                        <a14:foregroundMark x1="91842" y1="61316" x2="91140" y2="64474"/>
                        <a14:foregroundMark x1="85439" y1="45658" x2="75965" y2="59342"/>
                        <a14:foregroundMark x1="75965" y1="59342" x2="75965" y2="62368"/>
                        <a14:foregroundMark x1="76930" y1="33026" x2="79035" y2="36184"/>
                        <a14:foregroundMark x1="83246" y1="36316" x2="85088" y2="33684"/>
                        <a14:foregroundMark x1="80088" y1="33158" x2="80088" y2="33158"/>
                        <a14:foregroundMark x1="80351" y1="24211" x2="80351" y2="24211"/>
                        <a14:foregroundMark x1="80088" y1="32632" x2="80088" y2="32632"/>
                        <a14:foregroundMark x1="80088" y1="31447" x2="80088" y2="31447"/>
                        <a14:foregroundMark x1="80088" y1="30789" x2="80088" y2="34605"/>
                        <a14:foregroundMark x1="81316" y1="52368" x2="81316" y2="52368"/>
                        <a14:foregroundMark x1="78684" y1="52368" x2="77632" y2="56711"/>
                        <a14:foregroundMark x1="83421" y1="64342" x2="87982" y2="58158"/>
                        <a14:foregroundMark x1="55263" y1="56053" x2="60000" y2="56184"/>
                        <a14:foregroundMark x1="55526" y1="60395" x2="60702" y2="60000"/>
                        <a14:foregroundMark x1="60263" y1="60132" x2="55789" y2="60132"/>
                        <a14:backgroundMark x1="65702" y1="35132" x2="65702" y2="35132"/>
                        <a14:backgroundMark x1="20526" y1="55658" x2="20526" y2="55658"/>
                        <a14:backgroundMark x1="23070" y1="66842" x2="23070" y2="66842"/>
                        <a14:backgroundMark x1="38333" y1="36316" x2="38333" y2="36316"/>
                        <a14:backgroundMark x1="36316" y1="35132" x2="36316" y2="35132"/>
                        <a14:backgroundMark x1="35877" y1="35526" x2="35877" y2="35526"/>
                        <a14:backgroundMark x1="35088" y1="35658" x2="35088" y2="35658"/>
                        <a14:backgroundMark x1="26228" y1="42368" x2="26228" y2="42368"/>
                        <a14:backgroundMark x1="26404" y1="70132" x2="26404" y2="70132"/>
                        <a14:backgroundMark x1="25526" y1="32895" x2="25526" y2="32895"/>
                        <a14:backgroundMark x1="37544" y1="31842" x2="37544" y2="31842"/>
                        <a14:backgroundMark x1="40351" y1="30526" x2="40351" y2="30526"/>
                        <a14:backgroundMark x1="40439" y1="33947" x2="40439" y2="33947"/>
                        <a14:backgroundMark x1="20439" y1="50132" x2="20439" y2="50132"/>
                        <a14:backgroundMark x1="25439" y1="57895" x2="25439" y2="57895"/>
                        <a14:backgroundMark x1="25439" y1="73684" x2="25439" y2="73684"/>
                      </a14:backgroundRemoval>
                    </a14:imgEffect>
                  </a14:imgLayer>
                </a14:imgProps>
              </a:ext>
            </a:extLst>
          </a:blip>
          <a:srcRect l="62422" t="-551" r="-551"/>
          <a:stretch/>
        </p:blipFill>
        <p:spPr>
          <a:xfrm>
            <a:off x="5553364" y="5702473"/>
            <a:ext cx="1098698" cy="1654128"/>
          </a:xfrm>
          <a:prstGeom prst="rect">
            <a:avLst/>
          </a:prstGeom>
        </p:spPr>
      </p:pic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id="{C508FB17-F0BA-BC68-1A6A-E69AD13E95A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" b="96535" l="5926" r="93889">
                        <a14:foregroundMark x1="6111" y1="38985" x2="6111" y2="38985"/>
                        <a14:foregroundMark x1="10185" y1="66460" x2="10185" y2="66460"/>
                        <a14:foregroundMark x1="13333" y1="80817" x2="13333" y2="80817"/>
                        <a14:foregroundMark x1="33148" y1="87005" x2="33148" y2="87005"/>
                        <a14:foregroundMark x1="10000" y1="72030" x2="11111" y2="87376"/>
                        <a14:foregroundMark x1="10185" y1="89480" x2="37963" y2="95050"/>
                        <a14:foregroundMark x1="37963" y1="95050" x2="50370" y2="94802"/>
                        <a14:foregroundMark x1="47778" y1="83292" x2="71296" y2="80074"/>
                        <a14:foregroundMark x1="57407" y1="9406" x2="49815" y2="371"/>
                        <a14:foregroundMark x1="80370" y1="66089" x2="80370" y2="66089"/>
                        <a14:foregroundMark x1="86667" y1="69307" x2="86667" y2="69307"/>
                        <a14:foregroundMark x1="87407" y1="81064" x2="87407" y2="81064"/>
                        <a14:foregroundMark x1="93889" y1="59158" x2="88148" y2="88985"/>
                        <a14:foregroundMark x1="21296" y1="97896" x2="9815" y2="96535"/>
                        <a14:foregroundMark x1="9815" y1="96535" x2="9815" y2="96535"/>
                        <a14:foregroundMark x1="19630" y1="81312" x2="19630" y2="81312"/>
                        <a14:foregroundMark x1="23889" y1="84406" x2="23889" y2="844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38846" y="5419330"/>
            <a:ext cx="1396928" cy="2090217"/>
          </a:xfrm>
          <a:prstGeom prst="rect">
            <a:avLst/>
          </a:prstGeom>
        </p:spPr>
      </p:pic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59FCE829-67C9-9239-B632-DE23B21A2F0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>
                        <a14:foregroundMark x1="32500" y1="66667" x2="32500" y2="66667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2124" y="6338625"/>
            <a:ext cx="615414" cy="615414"/>
          </a:xfrm>
          <a:prstGeom prst="rect">
            <a:avLst/>
          </a:prstGeom>
        </p:spPr>
      </p:pic>
      <p:pic>
        <p:nvPicPr>
          <p:cNvPr id="1032" name="Picture 8" descr="เครื่องหมายกากบาทสีแดง png | PNGEgg">
            <a:extLst>
              <a:ext uri="{FF2B5EF4-FFF2-40B4-BE49-F238E27FC236}">
                <a16:creationId xmlns:a16="http://schemas.microsoft.com/office/drawing/2014/main" id="{BD9BC90D-B1AC-C6DF-6ECD-8517F82D9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667" b="98111" l="2000" r="97000">
                        <a14:foregroundMark x1="5889" y1="25111" x2="5889" y2="25111"/>
                        <a14:foregroundMark x1="2111" y1="24556" x2="2111" y2="24556"/>
                        <a14:foregroundMark x1="26222" y1="4556" x2="26222" y2="4556"/>
                        <a14:foregroundMark x1="21889" y1="93222" x2="21889" y2="93222"/>
                        <a14:foregroundMark x1="25000" y1="96333" x2="25000" y2="96333"/>
                        <a14:foregroundMark x1="93889" y1="74778" x2="93889" y2="74778"/>
                        <a14:foregroundMark x1="97000" y1="23889" x2="97000" y2="23889"/>
                        <a14:foregroundMark x1="73667" y1="2667" x2="73667" y2="2667"/>
                        <a14:foregroundMark x1="75111" y1="98111" x2="75111" y2="98111"/>
                        <a14:foregroundMark x1="97000" y1="74111" x2="97000" y2="74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51" y="6209339"/>
            <a:ext cx="1027205" cy="10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เครื่องหมายถูก เครื่องหมายขีด - กราฟิกแบบเวกเตอร์ฟรีบน Pixabay">
            <a:extLst>
              <a:ext uri="{FF2B5EF4-FFF2-40B4-BE49-F238E27FC236}">
                <a16:creationId xmlns:a16="http://schemas.microsoft.com/office/drawing/2014/main" id="{F44C6105-B0B0-BBD1-7EC6-8BE47D29E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87" y="5388053"/>
            <a:ext cx="823454" cy="80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229832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1191</TotalTime>
  <Words>162</Words>
  <Application>Microsoft Office PowerPoint</Application>
  <PresentationFormat>กระดาษ A4 (210x297 มม.)</PresentationFormat>
  <Paragraphs>11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SarabunIT๙</vt:lpstr>
      <vt:lpstr>ธีมของ Office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Woradon Suda</dc:creator>
  <cp:lastModifiedBy>Woradon Suda</cp:lastModifiedBy>
  <cp:revision>7</cp:revision>
  <dcterms:created xsi:type="dcterms:W3CDTF">2023-05-08T07:34:04Z</dcterms:created>
  <dcterms:modified xsi:type="dcterms:W3CDTF">2023-05-24T02:53:12Z</dcterms:modified>
</cp:coreProperties>
</file>